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7" r:id="rId1"/>
    <p:sldMasterId id="2147483818" r:id="rId2"/>
  </p:sldMasterIdLst>
  <p:notesMasterIdLst>
    <p:notesMasterId r:id="rId37"/>
  </p:notesMasterIdLst>
  <p:sldIdLst>
    <p:sldId id="256" r:id="rId3"/>
    <p:sldId id="447" r:id="rId4"/>
    <p:sldId id="258" r:id="rId5"/>
    <p:sldId id="273" r:id="rId6"/>
    <p:sldId id="259" r:id="rId7"/>
    <p:sldId id="310" r:id="rId8"/>
    <p:sldId id="350" r:id="rId9"/>
    <p:sldId id="536" r:id="rId10"/>
    <p:sldId id="537" r:id="rId11"/>
    <p:sldId id="788" r:id="rId12"/>
    <p:sldId id="538" r:id="rId13"/>
    <p:sldId id="2193" r:id="rId14"/>
    <p:sldId id="265" r:id="rId15"/>
    <p:sldId id="266" r:id="rId16"/>
    <p:sldId id="282" r:id="rId17"/>
    <p:sldId id="334" r:id="rId18"/>
    <p:sldId id="267" r:id="rId19"/>
    <p:sldId id="268" r:id="rId20"/>
    <p:sldId id="278" r:id="rId21"/>
    <p:sldId id="446" r:id="rId22"/>
    <p:sldId id="445" r:id="rId23"/>
    <p:sldId id="339" r:id="rId24"/>
    <p:sldId id="786" r:id="rId25"/>
    <p:sldId id="781" r:id="rId26"/>
    <p:sldId id="337" r:id="rId27"/>
    <p:sldId id="338" r:id="rId28"/>
    <p:sldId id="342" r:id="rId29"/>
    <p:sldId id="787" r:id="rId30"/>
    <p:sldId id="283" r:id="rId31"/>
    <p:sldId id="2192" r:id="rId32"/>
    <p:sldId id="2182" r:id="rId33"/>
    <p:sldId id="2195" r:id="rId34"/>
    <p:sldId id="2183" r:id="rId35"/>
    <p:sldId id="269" r:id="rId36"/>
  </p:sldIdLst>
  <p:sldSz cx="12192000" cy="6858000"/>
  <p:notesSz cx="6938963"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1" autoAdjust="0"/>
    <p:restoredTop sz="94660" autoAdjust="0"/>
  </p:normalViewPr>
  <p:slideViewPr>
    <p:cSldViewPr snapToGrid="0">
      <p:cViewPr varScale="1">
        <p:scale>
          <a:sx n="83" d="100"/>
          <a:sy n="83" d="100"/>
        </p:scale>
        <p:origin x="1008" y="267"/>
      </p:cViewPr>
      <p:guideLst>
        <p:guide orient="horz" pos="2160"/>
        <p:guide pos="3840"/>
      </p:guideLst>
    </p:cSldViewPr>
  </p:slideViewPr>
  <p:outlineViewPr>
    <p:cViewPr>
      <p:scale>
        <a:sx n="33" d="100"/>
        <a:sy n="33" d="100"/>
      </p:scale>
      <p:origin x="0" y="1244"/>
    </p:cViewPr>
  </p:outlineViewPr>
  <p:notesTextViewPr>
    <p:cViewPr>
      <p:scale>
        <a:sx n="1" d="1"/>
        <a:sy n="1" d="1"/>
      </p:scale>
      <p:origin x="0" y="0"/>
    </p:cViewPr>
  </p:notesTextViewPr>
  <p:sorterViewPr>
    <p:cViewPr>
      <p:scale>
        <a:sx n="100" d="100"/>
        <a:sy n="10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s>
</file>

<file path=ppt/diagrams/_rels/data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s>
</file>

<file path=ppt/diagrams/_rels/data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svg"/><Relationship Id="rId1" Type="http://schemas.openxmlformats.org/officeDocument/2006/relationships/image" Target="../media/image35.sv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svg"/><Relationship Id="rId1" Type="http://schemas.openxmlformats.org/officeDocument/2006/relationships/image" Target="../media/image44.svg"/></Relationships>
</file>

<file path=ppt/diagrams/_rels/data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svg"/><Relationship Id="rId1" Type="http://schemas.openxmlformats.org/officeDocument/2006/relationships/image" Target="../media/image46.svg"/><Relationship Id="rId4" Type="http://schemas.openxmlformats.org/officeDocument/2006/relationships/image" Target="../media/image49.svg"/></Relationships>
</file>

<file path=ppt/diagrams/_rels/data7.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28.svg"/><Relationship Id="rId2" Type="http://schemas.openxmlformats.org/officeDocument/2006/relationships/image" Target="../media/image53.svg"/><Relationship Id="rId1" Type="http://schemas.openxmlformats.org/officeDocument/2006/relationships/image" Target="../media/image52.svg"/><Relationship Id="rId6" Type="http://schemas.openxmlformats.org/officeDocument/2006/relationships/image" Target="../media/image56.svg"/><Relationship Id="rId5" Type="http://schemas.openxmlformats.org/officeDocument/2006/relationships/image" Target="../media/image45.sv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svg"/><Relationship Id="rId1" Type="http://schemas.openxmlformats.org/officeDocument/2006/relationships/image" Target="../media/image35.sv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svg"/><Relationship Id="rId1" Type="http://schemas.openxmlformats.org/officeDocument/2006/relationships/image" Target="../media/image4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svg"/><Relationship Id="rId1" Type="http://schemas.openxmlformats.org/officeDocument/2006/relationships/image" Target="../media/image46.svg"/><Relationship Id="rId4" Type="http://schemas.openxmlformats.org/officeDocument/2006/relationships/image" Target="../media/image4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28.svg"/><Relationship Id="rId2" Type="http://schemas.openxmlformats.org/officeDocument/2006/relationships/image" Target="../media/image53.svg"/><Relationship Id="rId1" Type="http://schemas.openxmlformats.org/officeDocument/2006/relationships/image" Target="../media/image52.svg"/><Relationship Id="rId6" Type="http://schemas.openxmlformats.org/officeDocument/2006/relationships/image" Target="../media/image56.svg"/><Relationship Id="rId5" Type="http://schemas.openxmlformats.org/officeDocument/2006/relationships/image" Target="../media/image45.sv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6554D16-DA30-4D48-8246-FBC8A272ACF1}" type="doc">
      <dgm:prSet loTypeId="urn:microsoft.com/office/officeart/2005/8/layout/hProcess9" loCatId="process" qsTypeId="urn:microsoft.com/office/officeart/2005/8/quickstyle/3d1" qsCatId="3D" csTypeId="urn:microsoft.com/office/officeart/2005/8/colors/colorful2" csCatId="colorful" phldr="1"/>
      <dgm:spPr/>
      <dgm:t>
        <a:bodyPr/>
        <a:lstStyle/>
        <a:p>
          <a:endParaRPr lang="en-US"/>
        </a:p>
      </dgm:t>
    </dgm:pt>
    <dgm:pt modelId="{2D967BF5-5B45-4B39-B711-AEA017567488}">
      <dgm:prSet phldrT="[Text]"/>
      <dgm:spPr/>
      <dgm:t>
        <a:bodyPr/>
        <a:lstStyle/>
        <a:p>
          <a:r>
            <a:rPr lang="en-US" dirty="0"/>
            <a:t>Marriage, divorce, or legal separation</a:t>
          </a:r>
        </a:p>
      </dgm:t>
    </dgm:pt>
    <dgm:pt modelId="{BE4058EF-B313-4A4E-8267-8404B51C3AE5}" type="parTrans" cxnId="{3ADF06C2-4367-4077-ACCD-BE773B08C5BD}">
      <dgm:prSet/>
      <dgm:spPr/>
      <dgm:t>
        <a:bodyPr/>
        <a:lstStyle/>
        <a:p>
          <a:endParaRPr lang="en-US"/>
        </a:p>
      </dgm:t>
    </dgm:pt>
    <dgm:pt modelId="{19C577EF-793E-496D-9D95-DD12EA92E9D9}" type="sibTrans" cxnId="{3ADF06C2-4367-4077-ACCD-BE773B08C5BD}">
      <dgm:prSet/>
      <dgm:spPr/>
      <dgm:t>
        <a:bodyPr/>
        <a:lstStyle/>
        <a:p>
          <a:endParaRPr lang="en-US"/>
        </a:p>
      </dgm:t>
    </dgm:pt>
    <dgm:pt modelId="{5924DC8A-D6DE-411B-9AC5-FA573C5DF830}">
      <dgm:prSet phldrT="[Text]"/>
      <dgm:spPr/>
      <dgm:t>
        <a:bodyPr/>
        <a:lstStyle/>
        <a:p>
          <a:r>
            <a:rPr lang="en-US" dirty="0"/>
            <a:t>Birth or adoption of a child</a:t>
          </a:r>
        </a:p>
      </dgm:t>
    </dgm:pt>
    <dgm:pt modelId="{0D2DD575-0A28-4AFC-8F04-C53C753D9426}" type="parTrans" cxnId="{55EA82CE-4961-4377-B8D4-5252D75EB0BF}">
      <dgm:prSet/>
      <dgm:spPr/>
      <dgm:t>
        <a:bodyPr/>
        <a:lstStyle/>
        <a:p>
          <a:endParaRPr lang="en-US"/>
        </a:p>
      </dgm:t>
    </dgm:pt>
    <dgm:pt modelId="{E58FC83A-B8CA-4C81-8A0D-6757DE9D2816}" type="sibTrans" cxnId="{55EA82CE-4961-4377-B8D4-5252D75EB0BF}">
      <dgm:prSet/>
      <dgm:spPr/>
      <dgm:t>
        <a:bodyPr/>
        <a:lstStyle/>
        <a:p>
          <a:endParaRPr lang="en-US"/>
        </a:p>
      </dgm:t>
    </dgm:pt>
    <dgm:pt modelId="{A97EDB44-DA80-4F84-A985-174EF1492923}">
      <dgm:prSet phldrT="[Text]"/>
      <dgm:spPr/>
      <dgm:t>
        <a:bodyPr/>
        <a:lstStyle/>
        <a:p>
          <a:r>
            <a:rPr lang="en-US" dirty="0"/>
            <a:t>Change in spouse’s employment</a:t>
          </a:r>
        </a:p>
      </dgm:t>
    </dgm:pt>
    <dgm:pt modelId="{4A6DC273-8F8E-4FEC-BF6C-7CB2E4ADC2D9}" type="parTrans" cxnId="{35D9F968-4BF1-4FB6-9D56-BA3D214A8AE2}">
      <dgm:prSet/>
      <dgm:spPr/>
      <dgm:t>
        <a:bodyPr/>
        <a:lstStyle/>
        <a:p>
          <a:endParaRPr lang="en-US"/>
        </a:p>
      </dgm:t>
    </dgm:pt>
    <dgm:pt modelId="{EAEDFE0E-8C24-4C16-A225-7A9D96C7745E}" type="sibTrans" cxnId="{35D9F968-4BF1-4FB6-9D56-BA3D214A8AE2}">
      <dgm:prSet/>
      <dgm:spPr/>
      <dgm:t>
        <a:bodyPr/>
        <a:lstStyle/>
        <a:p>
          <a:endParaRPr lang="en-US"/>
        </a:p>
      </dgm:t>
    </dgm:pt>
    <dgm:pt modelId="{440E65BD-2AFD-4AA7-8BD4-95B5FF33BBD5}">
      <dgm:prSet phldrT="[Text]"/>
      <dgm:spPr/>
      <dgm:t>
        <a:bodyPr/>
        <a:lstStyle/>
        <a:p>
          <a:r>
            <a:rPr lang="en-US" dirty="0"/>
            <a:t>Moving outside an HMO eligible area</a:t>
          </a:r>
        </a:p>
      </dgm:t>
    </dgm:pt>
    <dgm:pt modelId="{F101D44B-04FA-4FEE-9A70-1C9D0C0AD757}" type="parTrans" cxnId="{DC1CB534-674C-4866-A2CD-8722615161F1}">
      <dgm:prSet/>
      <dgm:spPr/>
      <dgm:t>
        <a:bodyPr/>
        <a:lstStyle/>
        <a:p>
          <a:endParaRPr lang="en-US"/>
        </a:p>
      </dgm:t>
    </dgm:pt>
    <dgm:pt modelId="{D92828A5-0C8A-49A9-B747-8662DAB3E90B}" type="sibTrans" cxnId="{DC1CB534-674C-4866-A2CD-8722615161F1}">
      <dgm:prSet/>
      <dgm:spPr/>
      <dgm:t>
        <a:bodyPr/>
        <a:lstStyle/>
        <a:p>
          <a:endParaRPr lang="en-US"/>
        </a:p>
      </dgm:t>
    </dgm:pt>
    <dgm:pt modelId="{83D5BFC9-E08F-4DBE-8FFD-033212208D4D}">
      <dgm:prSet phldrT="[Text]"/>
      <dgm:spPr/>
      <dgm:t>
        <a:bodyPr/>
        <a:lstStyle/>
        <a:p>
          <a:r>
            <a:rPr lang="en-US" dirty="0"/>
            <a:t>Medical Child Support Order</a:t>
          </a:r>
        </a:p>
      </dgm:t>
    </dgm:pt>
    <dgm:pt modelId="{2D6B7EF4-2818-414E-8541-9ACC7B02697A}" type="parTrans" cxnId="{7245BC9D-C72D-4B5C-ADB2-FCC4AB6443AE}">
      <dgm:prSet/>
      <dgm:spPr/>
      <dgm:t>
        <a:bodyPr/>
        <a:lstStyle/>
        <a:p>
          <a:endParaRPr lang="en-US"/>
        </a:p>
      </dgm:t>
    </dgm:pt>
    <dgm:pt modelId="{CB114CDC-E0BB-4EBC-B938-C7C040EA06AF}" type="sibTrans" cxnId="{7245BC9D-C72D-4B5C-ADB2-FCC4AB6443AE}">
      <dgm:prSet/>
      <dgm:spPr/>
      <dgm:t>
        <a:bodyPr/>
        <a:lstStyle/>
        <a:p>
          <a:endParaRPr lang="en-US"/>
        </a:p>
      </dgm:t>
    </dgm:pt>
    <dgm:pt modelId="{FE4DFCA1-2F60-4806-8C75-7184ED7177F4}">
      <dgm:prSet phldrT="[Text]"/>
      <dgm:spPr/>
      <dgm:t>
        <a:bodyPr/>
        <a:lstStyle/>
        <a:p>
          <a:r>
            <a:rPr lang="en-US" dirty="0"/>
            <a:t>Change in job status from full to part time</a:t>
          </a:r>
        </a:p>
      </dgm:t>
    </dgm:pt>
    <dgm:pt modelId="{54F26456-10AF-4C76-9B5E-B29E63073DF6}" type="parTrans" cxnId="{18EEA568-76CB-4653-A297-90857D19844D}">
      <dgm:prSet/>
      <dgm:spPr/>
      <dgm:t>
        <a:bodyPr/>
        <a:lstStyle/>
        <a:p>
          <a:endParaRPr lang="en-US"/>
        </a:p>
      </dgm:t>
    </dgm:pt>
    <dgm:pt modelId="{AD127F2A-8503-415D-AE8F-E9049351034D}" type="sibTrans" cxnId="{18EEA568-76CB-4653-A297-90857D19844D}">
      <dgm:prSet/>
      <dgm:spPr/>
      <dgm:t>
        <a:bodyPr/>
        <a:lstStyle/>
        <a:p>
          <a:endParaRPr lang="en-US"/>
        </a:p>
      </dgm:t>
    </dgm:pt>
    <dgm:pt modelId="{689EA7DB-EF0F-43F4-B314-0FF36720C942}">
      <dgm:prSet phldrT="[Text]"/>
      <dgm:spPr/>
      <dgm:t>
        <a:bodyPr/>
        <a:lstStyle/>
        <a:p>
          <a:r>
            <a:rPr lang="en-US" dirty="0"/>
            <a:t>Loss of coverage from another group health plan</a:t>
          </a:r>
        </a:p>
      </dgm:t>
    </dgm:pt>
    <dgm:pt modelId="{2742F7BA-17DF-4E0D-AE03-271A9402888E}" type="parTrans" cxnId="{34C51945-4890-44B9-B942-C76EDC7EE75E}">
      <dgm:prSet/>
      <dgm:spPr/>
      <dgm:t>
        <a:bodyPr/>
        <a:lstStyle/>
        <a:p>
          <a:endParaRPr lang="en-US"/>
        </a:p>
      </dgm:t>
    </dgm:pt>
    <dgm:pt modelId="{B3257120-6736-4738-82DD-92A7BD4552B7}" type="sibTrans" cxnId="{34C51945-4890-44B9-B942-C76EDC7EE75E}">
      <dgm:prSet/>
      <dgm:spPr/>
      <dgm:t>
        <a:bodyPr/>
        <a:lstStyle/>
        <a:p>
          <a:endParaRPr lang="en-US"/>
        </a:p>
      </dgm:t>
    </dgm:pt>
    <dgm:pt modelId="{9E0BF4B3-34C2-4FC7-AD67-2002407818EB}" type="pres">
      <dgm:prSet presAssocID="{E6554D16-DA30-4D48-8246-FBC8A272ACF1}" presName="CompostProcess" presStyleCnt="0">
        <dgm:presLayoutVars>
          <dgm:dir/>
          <dgm:resizeHandles val="exact"/>
        </dgm:presLayoutVars>
      </dgm:prSet>
      <dgm:spPr/>
    </dgm:pt>
    <dgm:pt modelId="{A296CB8C-93D2-4368-92A7-2EAC8729DA66}" type="pres">
      <dgm:prSet presAssocID="{E6554D16-DA30-4D48-8246-FBC8A272ACF1}" presName="arrow" presStyleLbl="bgShp" presStyleIdx="0" presStyleCnt="1" custLinFactNeighborY="198"/>
      <dgm:spPr/>
    </dgm:pt>
    <dgm:pt modelId="{8221B467-571E-4C20-907D-E46D94C1BCC9}" type="pres">
      <dgm:prSet presAssocID="{E6554D16-DA30-4D48-8246-FBC8A272ACF1}" presName="linearProcess" presStyleCnt="0"/>
      <dgm:spPr/>
    </dgm:pt>
    <dgm:pt modelId="{71D0E837-1AE4-4DF1-B5E4-924C3B8E7030}" type="pres">
      <dgm:prSet presAssocID="{2D967BF5-5B45-4B39-B711-AEA017567488}" presName="textNode" presStyleLbl="node1" presStyleIdx="0" presStyleCnt="7">
        <dgm:presLayoutVars>
          <dgm:bulletEnabled val="1"/>
        </dgm:presLayoutVars>
      </dgm:prSet>
      <dgm:spPr/>
    </dgm:pt>
    <dgm:pt modelId="{1CFB3017-A29C-4D9E-82E1-F69D83B5B951}" type="pres">
      <dgm:prSet presAssocID="{19C577EF-793E-496D-9D95-DD12EA92E9D9}" presName="sibTrans" presStyleCnt="0"/>
      <dgm:spPr/>
    </dgm:pt>
    <dgm:pt modelId="{E9E5BCD8-E3FD-405D-9735-5D89129F05B6}" type="pres">
      <dgm:prSet presAssocID="{5924DC8A-D6DE-411B-9AC5-FA573C5DF830}" presName="textNode" presStyleLbl="node1" presStyleIdx="1" presStyleCnt="7">
        <dgm:presLayoutVars>
          <dgm:bulletEnabled val="1"/>
        </dgm:presLayoutVars>
      </dgm:prSet>
      <dgm:spPr/>
    </dgm:pt>
    <dgm:pt modelId="{21455D14-99F8-4CEE-943A-B565A049234E}" type="pres">
      <dgm:prSet presAssocID="{E58FC83A-B8CA-4C81-8A0D-6757DE9D2816}" presName="sibTrans" presStyleCnt="0"/>
      <dgm:spPr/>
    </dgm:pt>
    <dgm:pt modelId="{85DBEF07-05E3-4330-A5E5-0628D68F93AC}" type="pres">
      <dgm:prSet presAssocID="{A97EDB44-DA80-4F84-A985-174EF1492923}" presName="textNode" presStyleLbl="node1" presStyleIdx="2" presStyleCnt="7">
        <dgm:presLayoutVars>
          <dgm:bulletEnabled val="1"/>
        </dgm:presLayoutVars>
      </dgm:prSet>
      <dgm:spPr/>
    </dgm:pt>
    <dgm:pt modelId="{21296318-1E88-40C1-BD47-15EF58B9E3A4}" type="pres">
      <dgm:prSet presAssocID="{EAEDFE0E-8C24-4C16-A225-7A9D96C7745E}" presName="sibTrans" presStyleCnt="0"/>
      <dgm:spPr/>
    </dgm:pt>
    <dgm:pt modelId="{256D099D-8BA9-430E-AEA0-85226000CA92}" type="pres">
      <dgm:prSet presAssocID="{440E65BD-2AFD-4AA7-8BD4-95B5FF33BBD5}" presName="textNode" presStyleLbl="node1" presStyleIdx="3" presStyleCnt="7">
        <dgm:presLayoutVars>
          <dgm:bulletEnabled val="1"/>
        </dgm:presLayoutVars>
      </dgm:prSet>
      <dgm:spPr/>
    </dgm:pt>
    <dgm:pt modelId="{F1C53E51-E4CE-46E5-B3BB-7EF857104048}" type="pres">
      <dgm:prSet presAssocID="{D92828A5-0C8A-49A9-B747-8662DAB3E90B}" presName="sibTrans" presStyleCnt="0"/>
      <dgm:spPr/>
    </dgm:pt>
    <dgm:pt modelId="{E4EFAD05-19A5-4502-AC33-6694135F9032}" type="pres">
      <dgm:prSet presAssocID="{83D5BFC9-E08F-4DBE-8FFD-033212208D4D}" presName="textNode" presStyleLbl="node1" presStyleIdx="4" presStyleCnt="7">
        <dgm:presLayoutVars>
          <dgm:bulletEnabled val="1"/>
        </dgm:presLayoutVars>
      </dgm:prSet>
      <dgm:spPr/>
    </dgm:pt>
    <dgm:pt modelId="{9B08312B-5F06-49C7-B77A-92134F286B08}" type="pres">
      <dgm:prSet presAssocID="{CB114CDC-E0BB-4EBC-B938-C7C040EA06AF}" presName="sibTrans" presStyleCnt="0"/>
      <dgm:spPr/>
    </dgm:pt>
    <dgm:pt modelId="{921CA6D2-5975-4D94-B31B-FEEC23956022}" type="pres">
      <dgm:prSet presAssocID="{FE4DFCA1-2F60-4806-8C75-7184ED7177F4}" presName="textNode" presStyleLbl="node1" presStyleIdx="5" presStyleCnt="7">
        <dgm:presLayoutVars>
          <dgm:bulletEnabled val="1"/>
        </dgm:presLayoutVars>
      </dgm:prSet>
      <dgm:spPr/>
    </dgm:pt>
    <dgm:pt modelId="{F327ED43-6BCC-49E0-8510-5DC3C34F5D39}" type="pres">
      <dgm:prSet presAssocID="{AD127F2A-8503-415D-AE8F-E9049351034D}" presName="sibTrans" presStyleCnt="0"/>
      <dgm:spPr/>
    </dgm:pt>
    <dgm:pt modelId="{78888E5B-0ADF-465A-84DA-8507C5A49DC7}" type="pres">
      <dgm:prSet presAssocID="{689EA7DB-EF0F-43F4-B314-0FF36720C942}" presName="textNode" presStyleLbl="node1" presStyleIdx="6" presStyleCnt="7">
        <dgm:presLayoutVars>
          <dgm:bulletEnabled val="1"/>
        </dgm:presLayoutVars>
      </dgm:prSet>
      <dgm:spPr/>
    </dgm:pt>
  </dgm:ptLst>
  <dgm:cxnLst>
    <dgm:cxn modelId="{EDE3D20F-2125-435F-88A1-4D34BF6B7141}" type="presOf" srcId="{FE4DFCA1-2F60-4806-8C75-7184ED7177F4}" destId="{921CA6D2-5975-4D94-B31B-FEEC23956022}" srcOrd="0" destOrd="0" presId="urn:microsoft.com/office/officeart/2005/8/layout/hProcess9"/>
    <dgm:cxn modelId="{EB8C4E1B-F849-4611-8240-AC08F637074B}" type="presOf" srcId="{E6554D16-DA30-4D48-8246-FBC8A272ACF1}" destId="{9E0BF4B3-34C2-4FC7-AD67-2002407818EB}" srcOrd="0" destOrd="0" presId="urn:microsoft.com/office/officeart/2005/8/layout/hProcess9"/>
    <dgm:cxn modelId="{BD155225-25F3-4603-9A75-D4904B663FCC}" type="presOf" srcId="{83D5BFC9-E08F-4DBE-8FFD-033212208D4D}" destId="{E4EFAD05-19A5-4502-AC33-6694135F9032}" srcOrd="0" destOrd="0" presId="urn:microsoft.com/office/officeart/2005/8/layout/hProcess9"/>
    <dgm:cxn modelId="{DC1CB534-674C-4866-A2CD-8722615161F1}" srcId="{E6554D16-DA30-4D48-8246-FBC8A272ACF1}" destId="{440E65BD-2AFD-4AA7-8BD4-95B5FF33BBD5}" srcOrd="3" destOrd="0" parTransId="{F101D44B-04FA-4FEE-9A70-1C9D0C0AD757}" sibTransId="{D92828A5-0C8A-49A9-B747-8662DAB3E90B}"/>
    <dgm:cxn modelId="{34C51945-4890-44B9-B942-C76EDC7EE75E}" srcId="{E6554D16-DA30-4D48-8246-FBC8A272ACF1}" destId="{689EA7DB-EF0F-43F4-B314-0FF36720C942}" srcOrd="6" destOrd="0" parTransId="{2742F7BA-17DF-4E0D-AE03-271A9402888E}" sibTransId="{B3257120-6736-4738-82DD-92A7BD4552B7}"/>
    <dgm:cxn modelId="{305F4366-EDC0-4F7D-994B-7B10345AF3F5}" type="presOf" srcId="{5924DC8A-D6DE-411B-9AC5-FA573C5DF830}" destId="{E9E5BCD8-E3FD-405D-9735-5D89129F05B6}" srcOrd="0" destOrd="0" presId="urn:microsoft.com/office/officeart/2005/8/layout/hProcess9"/>
    <dgm:cxn modelId="{E7F26167-6AF2-40BA-BA47-48F6ACA6B26B}" type="presOf" srcId="{440E65BD-2AFD-4AA7-8BD4-95B5FF33BBD5}" destId="{256D099D-8BA9-430E-AEA0-85226000CA92}" srcOrd="0" destOrd="0" presId="urn:microsoft.com/office/officeart/2005/8/layout/hProcess9"/>
    <dgm:cxn modelId="{18EEA568-76CB-4653-A297-90857D19844D}" srcId="{E6554D16-DA30-4D48-8246-FBC8A272ACF1}" destId="{FE4DFCA1-2F60-4806-8C75-7184ED7177F4}" srcOrd="5" destOrd="0" parTransId="{54F26456-10AF-4C76-9B5E-B29E63073DF6}" sibTransId="{AD127F2A-8503-415D-AE8F-E9049351034D}"/>
    <dgm:cxn modelId="{35D9F968-4BF1-4FB6-9D56-BA3D214A8AE2}" srcId="{E6554D16-DA30-4D48-8246-FBC8A272ACF1}" destId="{A97EDB44-DA80-4F84-A985-174EF1492923}" srcOrd="2" destOrd="0" parTransId="{4A6DC273-8F8E-4FEC-BF6C-7CB2E4ADC2D9}" sibTransId="{EAEDFE0E-8C24-4C16-A225-7A9D96C7745E}"/>
    <dgm:cxn modelId="{7245BC9D-C72D-4B5C-ADB2-FCC4AB6443AE}" srcId="{E6554D16-DA30-4D48-8246-FBC8A272ACF1}" destId="{83D5BFC9-E08F-4DBE-8FFD-033212208D4D}" srcOrd="4" destOrd="0" parTransId="{2D6B7EF4-2818-414E-8541-9ACC7B02697A}" sibTransId="{CB114CDC-E0BB-4EBC-B938-C7C040EA06AF}"/>
    <dgm:cxn modelId="{73921DBC-9BCA-4FCB-BD0E-88126A5DB0BB}" type="presOf" srcId="{2D967BF5-5B45-4B39-B711-AEA017567488}" destId="{71D0E837-1AE4-4DF1-B5E4-924C3B8E7030}" srcOrd="0" destOrd="0" presId="urn:microsoft.com/office/officeart/2005/8/layout/hProcess9"/>
    <dgm:cxn modelId="{3ADF06C2-4367-4077-ACCD-BE773B08C5BD}" srcId="{E6554D16-DA30-4D48-8246-FBC8A272ACF1}" destId="{2D967BF5-5B45-4B39-B711-AEA017567488}" srcOrd="0" destOrd="0" parTransId="{BE4058EF-B313-4A4E-8267-8404B51C3AE5}" sibTransId="{19C577EF-793E-496D-9D95-DD12EA92E9D9}"/>
    <dgm:cxn modelId="{A26D5EC2-304B-440F-ACDE-BC376CDC842A}" type="presOf" srcId="{689EA7DB-EF0F-43F4-B314-0FF36720C942}" destId="{78888E5B-0ADF-465A-84DA-8507C5A49DC7}" srcOrd="0" destOrd="0" presId="urn:microsoft.com/office/officeart/2005/8/layout/hProcess9"/>
    <dgm:cxn modelId="{55EA82CE-4961-4377-B8D4-5252D75EB0BF}" srcId="{E6554D16-DA30-4D48-8246-FBC8A272ACF1}" destId="{5924DC8A-D6DE-411B-9AC5-FA573C5DF830}" srcOrd="1" destOrd="0" parTransId="{0D2DD575-0A28-4AFC-8F04-C53C753D9426}" sibTransId="{E58FC83A-B8CA-4C81-8A0D-6757DE9D2816}"/>
    <dgm:cxn modelId="{029ACCD4-18F7-458A-9781-E063A54EA475}" type="presOf" srcId="{A97EDB44-DA80-4F84-A985-174EF1492923}" destId="{85DBEF07-05E3-4330-A5E5-0628D68F93AC}" srcOrd="0" destOrd="0" presId="urn:microsoft.com/office/officeart/2005/8/layout/hProcess9"/>
    <dgm:cxn modelId="{C7DD901C-1BE2-4341-A767-FFFC3D5C1BA0}" type="presParOf" srcId="{9E0BF4B3-34C2-4FC7-AD67-2002407818EB}" destId="{A296CB8C-93D2-4368-92A7-2EAC8729DA66}" srcOrd="0" destOrd="0" presId="urn:microsoft.com/office/officeart/2005/8/layout/hProcess9"/>
    <dgm:cxn modelId="{D1EC391C-4B8F-46CA-80FD-A3C55F2FC2EA}" type="presParOf" srcId="{9E0BF4B3-34C2-4FC7-AD67-2002407818EB}" destId="{8221B467-571E-4C20-907D-E46D94C1BCC9}" srcOrd="1" destOrd="0" presId="urn:microsoft.com/office/officeart/2005/8/layout/hProcess9"/>
    <dgm:cxn modelId="{BBE75ABF-2255-4E4F-8197-6EB89882B2E6}" type="presParOf" srcId="{8221B467-571E-4C20-907D-E46D94C1BCC9}" destId="{71D0E837-1AE4-4DF1-B5E4-924C3B8E7030}" srcOrd="0" destOrd="0" presId="urn:microsoft.com/office/officeart/2005/8/layout/hProcess9"/>
    <dgm:cxn modelId="{4B43BC5D-968F-4109-9DDB-325015B8D006}" type="presParOf" srcId="{8221B467-571E-4C20-907D-E46D94C1BCC9}" destId="{1CFB3017-A29C-4D9E-82E1-F69D83B5B951}" srcOrd="1" destOrd="0" presId="urn:microsoft.com/office/officeart/2005/8/layout/hProcess9"/>
    <dgm:cxn modelId="{86C2721A-940B-49EF-B877-36E247BA3E5F}" type="presParOf" srcId="{8221B467-571E-4C20-907D-E46D94C1BCC9}" destId="{E9E5BCD8-E3FD-405D-9735-5D89129F05B6}" srcOrd="2" destOrd="0" presId="urn:microsoft.com/office/officeart/2005/8/layout/hProcess9"/>
    <dgm:cxn modelId="{9AAB8F10-270D-4D65-8D51-D10883845236}" type="presParOf" srcId="{8221B467-571E-4C20-907D-E46D94C1BCC9}" destId="{21455D14-99F8-4CEE-943A-B565A049234E}" srcOrd="3" destOrd="0" presId="urn:microsoft.com/office/officeart/2005/8/layout/hProcess9"/>
    <dgm:cxn modelId="{26BE29DE-C07A-406B-B5AF-2CB2B745700C}" type="presParOf" srcId="{8221B467-571E-4C20-907D-E46D94C1BCC9}" destId="{85DBEF07-05E3-4330-A5E5-0628D68F93AC}" srcOrd="4" destOrd="0" presId="urn:microsoft.com/office/officeart/2005/8/layout/hProcess9"/>
    <dgm:cxn modelId="{9E7AF614-B1C0-4536-8B03-D042393AE916}" type="presParOf" srcId="{8221B467-571E-4C20-907D-E46D94C1BCC9}" destId="{21296318-1E88-40C1-BD47-15EF58B9E3A4}" srcOrd="5" destOrd="0" presId="urn:microsoft.com/office/officeart/2005/8/layout/hProcess9"/>
    <dgm:cxn modelId="{30BBC1EE-851D-43AF-87B9-E57562FEBAC6}" type="presParOf" srcId="{8221B467-571E-4C20-907D-E46D94C1BCC9}" destId="{256D099D-8BA9-430E-AEA0-85226000CA92}" srcOrd="6" destOrd="0" presId="urn:microsoft.com/office/officeart/2005/8/layout/hProcess9"/>
    <dgm:cxn modelId="{237A86B7-3E95-4BAC-B1B9-437EDBBA0F51}" type="presParOf" srcId="{8221B467-571E-4C20-907D-E46D94C1BCC9}" destId="{F1C53E51-E4CE-46E5-B3BB-7EF857104048}" srcOrd="7" destOrd="0" presId="urn:microsoft.com/office/officeart/2005/8/layout/hProcess9"/>
    <dgm:cxn modelId="{DE301575-14B0-4925-AC29-A24A97740069}" type="presParOf" srcId="{8221B467-571E-4C20-907D-E46D94C1BCC9}" destId="{E4EFAD05-19A5-4502-AC33-6694135F9032}" srcOrd="8" destOrd="0" presId="urn:microsoft.com/office/officeart/2005/8/layout/hProcess9"/>
    <dgm:cxn modelId="{2E748350-867B-416C-A947-952E348EE5DF}" type="presParOf" srcId="{8221B467-571E-4C20-907D-E46D94C1BCC9}" destId="{9B08312B-5F06-49C7-B77A-92134F286B08}" srcOrd="9" destOrd="0" presId="urn:microsoft.com/office/officeart/2005/8/layout/hProcess9"/>
    <dgm:cxn modelId="{8BAA8FF6-56E4-45EC-BB0D-FAD71229534A}" type="presParOf" srcId="{8221B467-571E-4C20-907D-E46D94C1BCC9}" destId="{921CA6D2-5975-4D94-B31B-FEEC23956022}" srcOrd="10" destOrd="0" presId="urn:microsoft.com/office/officeart/2005/8/layout/hProcess9"/>
    <dgm:cxn modelId="{B7020C4D-AB1D-4D65-8189-1A8B176FED5F}" type="presParOf" srcId="{8221B467-571E-4C20-907D-E46D94C1BCC9}" destId="{F327ED43-6BCC-49E0-8510-5DC3C34F5D39}" srcOrd="11" destOrd="0" presId="urn:microsoft.com/office/officeart/2005/8/layout/hProcess9"/>
    <dgm:cxn modelId="{9BB937F5-C84C-40A8-BE8C-87F5BD48EE4E}" type="presParOf" srcId="{8221B467-571E-4C20-907D-E46D94C1BCC9}" destId="{78888E5B-0ADF-465A-84DA-8507C5A49DC7}"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D1EE5D-94A4-4D17-8F5C-CF794F0F0A5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9A84BBB-8BFD-42D8-AC80-FA1C5A7F5A6B}">
      <dgm:prSet/>
      <dgm:spPr/>
      <dgm:t>
        <a:bodyPr/>
        <a:lstStyle/>
        <a:p>
          <a:pPr>
            <a:lnSpc>
              <a:spcPct val="100000"/>
            </a:lnSpc>
            <a:defRPr cap="all"/>
          </a:pPr>
          <a:r>
            <a:rPr lang="en-US" dirty="0">
              <a:latin typeface="Century Gothic" panose="020B0502020202020204" pitchFamily="34" charset="0"/>
            </a:rPr>
            <a:t>Annual Maximum Benefit $2,500 per person</a:t>
          </a:r>
          <a:endParaRPr lang="en-US" dirty="0"/>
        </a:p>
      </dgm:t>
    </dgm:pt>
    <dgm:pt modelId="{F59A009D-DBC8-4D29-BCE9-DF74DB306059}" type="parTrans" cxnId="{44E19234-9843-4972-B69E-4E810F54D755}">
      <dgm:prSet/>
      <dgm:spPr/>
      <dgm:t>
        <a:bodyPr/>
        <a:lstStyle/>
        <a:p>
          <a:endParaRPr lang="en-US"/>
        </a:p>
      </dgm:t>
    </dgm:pt>
    <dgm:pt modelId="{558C79E8-62F2-46A3-8D6B-4F383603605C}" type="sibTrans" cxnId="{44E19234-9843-4972-B69E-4E810F54D755}">
      <dgm:prSet/>
      <dgm:spPr/>
      <dgm:t>
        <a:bodyPr/>
        <a:lstStyle/>
        <a:p>
          <a:pPr>
            <a:lnSpc>
              <a:spcPct val="100000"/>
            </a:lnSpc>
          </a:pPr>
          <a:endParaRPr lang="en-US"/>
        </a:p>
      </dgm:t>
    </dgm:pt>
    <dgm:pt modelId="{E212E496-41DE-4E5D-ACF1-9D102A14EA78}">
      <dgm:prSet/>
      <dgm:spPr/>
      <dgm:t>
        <a:bodyPr/>
        <a:lstStyle/>
        <a:p>
          <a:pPr>
            <a:lnSpc>
              <a:spcPct val="100000"/>
            </a:lnSpc>
            <a:defRPr cap="all"/>
          </a:pPr>
          <a:r>
            <a:rPr lang="en-US" dirty="0">
              <a:latin typeface="Century Gothic" panose="020B0502020202020204" pitchFamily="34" charset="0"/>
            </a:rPr>
            <a:t>Large, nationwide dental network</a:t>
          </a:r>
        </a:p>
      </dgm:t>
    </dgm:pt>
    <dgm:pt modelId="{D440996C-E583-4C25-9506-400AA3224F35}" type="parTrans" cxnId="{8021B731-3CAD-455E-9B54-1873D81F31F4}">
      <dgm:prSet/>
      <dgm:spPr/>
      <dgm:t>
        <a:bodyPr/>
        <a:lstStyle/>
        <a:p>
          <a:endParaRPr lang="en-US"/>
        </a:p>
      </dgm:t>
    </dgm:pt>
    <dgm:pt modelId="{29D1DFF8-FF3C-4CBF-AEAB-40CF9330EE11}" type="sibTrans" cxnId="{8021B731-3CAD-455E-9B54-1873D81F31F4}">
      <dgm:prSet/>
      <dgm:spPr/>
      <dgm:t>
        <a:bodyPr/>
        <a:lstStyle/>
        <a:p>
          <a:pPr>
            <a:lnSpc>
              <a:spcPct val="100000"/>
            </a:lnSpc>
          </a:pPr>
          <a:endParaRPr lang="en-US"/>
        </a:p>
      </dgm:t>
    </dgm:pt>
    <dgm:pt modelId="{BA7869EC-2426-4A1D-8A03-F235F535F026}">
      <dgm:prSet/>
      <dgm:spPr/>
      <dgm:t>
        <a:bodyPr/>
        <a:lstStyle/>
        <a:p>
          <a:pPr>
            <a:lnSpc>
              <a:spcPct val="100000"/>
            </a:lnSpc>
            <a:defRPr cap="all"/>
          </a:pPr>
          <a:r>
            <a:rPr lang="en-US" b="0" dirty="0">
              <a:latin typeface="Century Gothic" panose="020B0502020202020204" pitchFamily="34" charset="0"/>
            </a:rPr>
            <a:t>Cleanings covered at 100%</a:t>
          </a:r>
        </a:p>
      </dgm:t>
    </dgm:pt>
    <dgm:pt modelId="{D9A2DBA2-BF5C-43FB-9E34-B244396B2053}" type="parTrans" cxnId="{D000E197-D9ED-4C33-A4DF-6F30B4E1976F}">
      <dgm:prSet/>
      <dgm:spPr/>
      <dgm:t>
        <a:bodyPr/>
        <a:lstStyle/>
        <a:p>
          <a:endParaRPr lang="en-US"/>
        </a:p>
      </dgm:t>
    </dgm:pt>
    <dgm:pt modelId="{A902094F-FDD2-410B-AD4E-7CBB1EB5EE84}" type="sibTrans" cxnId="{D000E197-D9ED-4C33-A4DF-6F30B4E1976F}">
      <dgm:prSet/>
      <dgm:spPr/>
      <dgm:t>
        <a:bodyPr/>
        <a:lstStyle/>
        <a:p>
          <a:endParaRPr lang="en-US"/>
        </a:p>
      </dgm:t>
    </dgm:pt>
    <dgm:pt modelId="{C1C3F619-2C93-4BE7-9446-C5591593EE6C}" type="pres">
      <dgm:prSet presAssocID="{98D1EE5D-94A4-4D17-8F5C-CF794F0F0A51}" presName="root" presStyleCnt="0">
        <dgm:presLayoutVars>
          <dgm:dir/>
          <dgm:resizeHandles val="exact"/>
        </dgm:presLayoutVars>
      </dgm:prSet>
      <dgm:spPr/>
    </dgm:pt>
    <dgm:pt modelId="{53DB6CBF-1561-4AD6-A9A1-8661C3D8D0D9}" type="pres">
      <dgm:prSet presAssocID="{19A84BBB-8BFD-42D8-AC80-FA1C5A7F5A6B}" presName="compNode" presStyleCnt="0"/>
      <dgm:spPr/>
    </dgm:pt>
    <dgm:pt modelId="{2A970EAF-854F-4224-B8BD-B76D2CB8F482}" type="pres">
      <dgm:prSet presAssocID="{19A84BBB-8BFD-42D8-AC80-FA1C5A7F5A6B}" presName="iconBgRect" presStyleLbl="bgShp" presStyleIdx="0" presStyleCnt="3"/>
      <dgm:spPr>
        <a:prstGeom prst="round2DiagRect">
          <a:avLst>
            <a:gd name="adj1" fmla="val 29727"/>
            <a:gd name="adj2" fmla="val 0"/>
          </a:avLst>
        </a:prstGeom>
      </dgm:spPr>
    </dgm:pt>
    <dgm:pt modelId="{59E931C1-1122-473E-B2BD-945E8CDBF9B6}" type="pres">
      <dgm:prSet presAssocID="{19A84BBB-8BFD-42D8-AC80-FA1C5A7F5A6B}"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oney"/>
        </a:ext>
      </dgm:extLst>
    </dgm:pt>
    <dgm:pt modelId="{F30992D8-5AB7-4D52-A985-1AA67F35B041}" type="pres">
      <dgm:prSet presAssocID="{19A84BBB-8BFD-42D8-AC80-FA1C5A7F5A6B}" presName="spaceRect" presStyleCnt="0"/>
      <dgm:spPr/>
    </dgm:pt>
    <dgm:pt modelId="{A7513717-F0F8-4F94-BB37-49F28FC60F6B}" type="pres">
      <dgm:prSet presAssocID="{19A84BBB-8BFD-42D8-AC80-FA1C5A7F5A6B}" presName="textRect" presStyleLbl="revTx" presStyleIdx="0" presStyleCnt="3">
        <dgm:presLayoutVars>
          <dgm:chMax val="1"/>
          <dgm:chPref val="1"/>
        </dgm:presLayoutVars>
      </dgm:prSet>
      <dgm:spPr/>
    </dgm:pt>
    <dgm:pt modelId="{A9BE5162-224E-4BB3-92CB-CC389188E28B}" type="pres">
      <dgm:prSet presAssocID="{558C79E8-62F2-46A3-8D6B-4F383603605C}" presName="sibTrans" presStyleCnt="0"/>
      <dgm:spPr/>
    </dgm:pt>
    <dgm:pt modelId="{F0C0D17C-D521-4AAE-B667-E923CDB8F207}" type="pres">
      <dgm:prSet presAssocID="{E212E496-41DE-4E5D-ACF1-9D102A14EA78}" presName="compNode" presStyleCnt="0"/>
      <dgm:spPr/>
    </dgm:pt>
    <dgm:pt modelId="{F2C1F19A-D222-4AB0-A985-B38BACCA1E31}" type="pres">
      <dgm:prSet presAssocID="{E212E496-41DE-4E5D-ACF1-9D102A14EA78}" presName="iconBgRect" presStyleLbl="bgShp" presStyleIdx="1" presStyleCnt="3"/>
      <dgm:spPr>
        <a:prstGeom prst="round2DiagRect">
          <a:avLst>
            <a:gd name="adj1" fmla="val 29727"/>
            <a:gd name="adj2" fmla="val 0"/>
          </a:avLst>
        </a:prstGeom>
      </dgm:spPr>
    </dgm:pt>
    <dgm:pt modelId="{F59E3F42-6DEC-4D5C-A37F-8CF9267658F8}" type="pres">
      <dgm:prSet presAssocID="{E212E496-41DE-4E5D-ACF1-9D102A14EA78}"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th"/>
        </a:ext>
      </dgm:extLst>
    </dgm:pt>
    <dgm:pt modelId="{AADDB384-CDAB-4658-8CCC-3BB5D822600E}" type="pres">
      <dgm:prSet presAssocID="{E212E496-41DE-4E5D-ACF1-9D102A14EA78}" presName="spaceRect" presStyleCnt="0"/>
      <dgm:spPr/>
    </dgm:pt>
    <dgm:pt modelId="{9AE5EEFD-EBD3-4D70-8692-1748B5FAD4D2}" type="pres">
      <dgm:prSet presAssocID="{E212E496-41DE-4E5D-ACF1-9D102A14EA78}" presName="textRect" presStyleLbl="revTx" presStyleIdx="1" presStyleCnt="3">
        <dgm:presLayoutVars>
          <dgm:chMax val="1"/>
          <dgm:chPref val="1"/>
        </dgm:presLayoutVars>
      </dgm:prSet>
      <dgm:spPr/>
    </dgm:pt>
    <dgm:pt modelId="{48DEE76A-45A5-4356-B845-DA156AA34306}" type="pres">
      <dgm:prSet presAssocID="{29D1DFF8-FF3C-4CBF-AEAB-40CF9330EE11}" presName="sibTrans" presStyleCnt="0"/>
      <dgm:spPr/>
    </dgm:pt>
    <dgm:pt modelId="{28405AC7-81CE-43D6-9ADA-56171AE98CDA}" type="pres">
      <dgm:prSet presAssocID="{BA7869EC-2426-4A1D-8A03-F235F535F026}" presName="compNode" presStyleCnt="0"/>
      <dgm:spPr/>
    </dgm:pt>
    <dgm:pt modelId="{EB4B1720-7A0A-4B7F-B392-05D15106D998}" type="pres">
      <dgm:prSet presAssocID="{BA7869EC-2426-4A1D-8A03-F235F535F026}" presName="iconBgRect" presStyleLbl="bgShp" presStyleIdx="2" presStyleCnt="3"/>
      <dgm:spPr>
        <a:prstGeom prst="round2DiagRect">
          <a:avLst>
            <a:gd name="adj1" fmla="val 29727"/>
            <a:gd name="adj2" fmla="val 0"/>
          </a:avLst>
        </a:prstGeom>
      </dgm:spPr>
    </dgm:pt>
    <dgm:pt modelId="{3706E3FF-6C05-4F1C-A450-2F6710D8690C}" type="pres">
      <dgm:prSet presAssocID="{BA7869EC-2426-4A1D-8A03-F235F535F026}"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llar"/>
        </a:ext>
      </dgm:extLst>
    </dgm:pt>
    <dgm:pt modelId="{B4FF2865-CE40-4364-A397-23423F186869}" type="pres">
      <dgm:prSet presAssocID="{BA7869EC-2426-4A1D-8A03-F235F535F026}" presName="spaceRect" presStyleCnt="0"/>
      <dgm:spPr/>
    </dgm:pt>
    <dgm:pt modelId="{3C75C110-91BE-440F-A1C1-7A8F078F4D3F}" type="pres">
      <dgm:prSet presAssocID="{BA7869EC-2426-4A1D-8A03-F235F535F026}" presName="textRect" presStyleLbl="revTx" presStyleIdx="2" presStyleCnt="3">
        <dgm:presLayoutVars>
          <dgm:chMax val="1"/>
          <dgm:chPref val="1"/>
        </dgm:presLayoutVars>
      </dgm:prSet>
      <dgm:spPr/>
    </dgm:pt>
  </dgm:ptLst>
  <dgm:cxnLst>
    <dgm:cxn modelId="{62ABEB01-7718-4426-A8A9-69D8A0B1605F}" type="presOf" srcId="{E212E496-41DE-4E5D-ACF1-9D102A14EA78}" destId="{9AE5EEFD-EBD3-4D70-8692-1748B5FAD4D2}" srcOrd="0" destOrd="0" presId="urn:microsoft.com/office/officeart/2018/5/layout/IconLeafLabelList"/>
    <dgm:cxn modelId="{827D7116-4900-4762-90EF-8FB513A11DD9}" type="presOf" srcId="{BA7869EC-2426-4A1D-8A03-F235F535F026}" destId="{3C75C110-91BE-440F-A1C1-7A8F078F4D3F}" srcOrd="0" destOrd="0" presId="urn:microsoft.com/office/officeart/2018/5/layout/IconLeafLabelList"/>
    <dgm:cxn modelId="{8021B731-3CAD-455E-9B54-1873D81F31F4}" srcId="{98D1EE5D-94A4-4D17-8F5C-CF794F0F0A51}" destId="{E212E496-41DE-4E5D-ACF1-9D102A14EA78}" srcOrd="1" destOrd="0" parTransId="{D440996C-E583-4C25-9506-400AA3224F35}" sibTransId="{29D1DFF8-FF3C-4CBF-AEAB-40CF9330EE11}"/>
    <dgm:cxn modelId="{44E19234-9843-4972-B69E-4E810F54D755}" srcId="{98D1EE5D-94A4-4D17-8F5C-CF794F0F0A51}" destId="{19A84BBB-8BFD-42D8-AC80-FA1C5A7F5A6B}" srcOrd="0" destOrd="0" parTransId="{F59A009D-DBC8-4D29-BCE9-DF74DB306059}" sibTransId="{558C79E8-62F2-46A3-8D6B-4F383603605C}"/>
    <dgm:cxn modelId="{9BE6F648-9F1C-4FA2-86DF-28C5F2573014}" type="presOf" srcId="{98D1EE5D-94A4-4D17-8F5C-CF794F0F0A51}" destId="{C1C3F619-2C93-4BE7-9446-C5591593EE6C}" srcOrd="0" destOrd="0" presId="urn:microsoft.com/office/officeart/2018/5/layout/IconLeafLabelList"/>
    <dgm:cxn modelId="{D000E197-D9ED-4C33-A4DF-6F30B4E1976F}" srcId="{98D1EE5D-94A4-4D17-8F5C-CF794F0F0A51}" destId="{BA7869EC-2426-4A1D-8A03-F235F535F026}" srcOrd="2" destOrd="0" parTransId="{D9A2DBA2-BF5C-43FB-9E34-B244396B2053}" sibTransId="{A902094F-FDD2-410B-AD4E-7CBB1EB5EE84}"/>
    <dgm:cxn modelId="{4A01E4F8-FD5F-4BC2-8729-7A3E418581F8}" type="presOf" srcId="{19A84BBB-8BFD-42D8-AC80-FA1C5A7F5A6B}" destId="{A7513717-F0F8-4F94-BB37-49F28FC60F6B}" srcOrd="0" destOrd="0" presId="urn:microsoft.com/office/officeart/2018/5/layout/IconLeafLabelList"/>
    <dgm:cxn modelId="{84A86FA5-115B-4951-AC74-B76FE96C3B0E}" type="presParOf" srcId="{C1C3F619-2C93-4BE7-9446-C5591593EE6C}" destId="{53DB6CBF-1561-4AD6-A9A1-8661C3D8D0D9}" srcOrd="0" destOrd="0" presId="urn:microsoft.com/office/officeart/2018/5/layout/IconLeafLabelList"/>
    <dgm:cxn modelId="{B4C7B0BD-5F18-4E2E-80E3-6065DF4CF1ED}" type="presParOf" srcId="{53DB6CBF-1561-4AD6-A9A1-8661C3D8D0D9}" destId="{2A970EAF-854F-4224-B8BD-B76D2CB8F482}" srcOrd="0" destOrd="0" presId="urn:microsoft.com/office/officeart/2018/5/layout/IconLeafLabelList"/>
    <dgm:cxn modelId="{411A8105-D9D8-4DCF-890B-B3419443AF72}" type="presParOf" srcId="{53DB6CBF-1561-4AD6-A9A1-8661C3D8D0D9}" destId="{59E931C1-1122-473E-B2BD-945E8CDBF9B6}" srcOrd="1" destOrd="0" presId="urn:microsoft.com/office/officeart/2018/5/layout/IconLeafLabelList"/>
    <dgm:cxn modelId="{3D5BCA2B-04E5-4E8A-9718-603F0AFA23AF}" type="presParOf" srcId="{53DB6CBF-1561-4AD6-A9A1-8661C3D8D0D9}" destId="{F30992D8-5AB7-4D52-A985-1AA67F35B041}" srcOrd="2" destOrd="0" presId="urn:microsoft.com/office/officeart/2018/5/layout/IconLeafLabelList"/>
    <dgm:cxn modelId="{3915FD56-DD8B-433F-8996-3C1EC46B107C}" type="presParOf" srcId="{53DB6CBF-1561-4AD6-A9A1-8661C3D8D0D9}" destId="{A7513717-F0F8-4F94-BB37-49F28FC60F6B}" srcOrd="3" destOrd="0" presId="urn:microsoft.com/office/officeart/2018/5/layout/IconLeafLabelList"/>
    <dgm:cxn modelId="{130A6BFA-B648-43AB-BC7B-9E983D30C34D}" type="presParOf" srcId="{C1C3F619-2C93-4BE7-9446-C5591593EE6C}" destId="{A9BE5162-224E-4BB3-92CB-CC389188E28B}" srcOrd="1" destOrd="0" presId="urn:microsoft.com/office/officeart/2018/5/layout/IconLeafLabelList"/>
    <dgm:cxn modelId="{BF30F1C1-8EC5-4E7A-B00E-ACDD5052D8DA}" type="presParOf" srcId="{C1C3F619-2C93-4BE7-9446-C5591593EE6C}" destId="{F0C0D17C-D521-4AAE-B667-E923CDB8F207}" srcOrd="2" destOrd="0" presId="urn:microsoft.com/office/officeart/2018/5/layout/IconLeafLabelList"/>
    <dgm:cxn modelId="{99C1796C-63C4-451A-AC99-D760A08DFD2F}" type="presParOf" srcId="{F0C0D17C-D521-4AAE-B667-E923CDB8F207}" destId="{F2C1F19A-D222-4AB0-A985-B38BACCA1E31}" srcOrd="0" destOrd="0" presId="urn:microsoft.com/office/officeart/2018/5/layout/IconLeafLabelList"/>
    <dgm:cxn modelId="{F12F84B4-F66E-4624-9723-FB5C811499D2}" type="presParOf" srcId="{F0C0D17C-D521-4AAE-B667-E923CDB8F207}" destId="{F59E3F42-6DEC-4D5C-A37F-8CF9267658F8}" srcOrd="1" destOrd="0" presId="urn:microsoft.com/office/officeart/2018/5/layout/IconLeafLabelList"/>
    <dgm:cxn modelId="{C224BB1B-8DBF-4B9A-95AC-0E9CD84E3E7A}" type="presParOf" srcId="{F0C0D17C-D521-4AAE-B667-E923CDB8F207}" destId="{AADDB384-CDAB-4658-8CCC-3BB5D822600E}" srcOrd="2" destOrd="0" presId="urn:microsoft.com/office/officeart/2018/5/layout/IconLeafLabelList"/>
    <dgm:cxn modelId="{86136AF9-AD04-4193-94F4-FEF3101FA2EC}" type="presParOf" srcId="{F0C0D17C-D521-4AAE-B667-E923CDB8F207}" destId="{9AE5EEFD-EBD3-4D70-8692-1748B5FAD4D2}" srcOrd="3" destOrd="0" presId="urn:microsoft.com/office/officeart/2018/5/layout/IconLeafLabelList"/>
    <dgm:cxn modelId="{315CBDD8-AEE8-41BA-A0A3-B5E64736FF57}" type="presParOf" srcId="{C1C3F619-2C93-4BE7-9446-C5591593EE6C}" destId="{48DEE76A-45A5-4356-B845-DA156AA34306}" srcOrd="3" destOrd="0" presId="urn:microsoft.com/office/officeart/2018/5/layout/IconLeafLabelList"/>
    <dgm:cxn modelId="{F23C8BD9-1D6F-4307-97DC-439CA31CB870}" type="presParOf" srcId="{C1C3F619-2C93-4BE7-9446-C5591593EE6C}" destId="{28405AC7-81CE-43D6-9ADA-56171AE98CDA}" srcOrd="4" destOrd="0" presId="urn:microsoft.com/office/officeart/2018/5/layout/IconLeafLabelList"/>
    <dgm:cxn modelId="{F3071110-301D-45B0-9F80-D9BB03D6E3EE}" type="presParOf" srcId="{28405AC7-81CE-43D6-9ADA-56171AE98CDA}" destId="{EB4B1720-7A0A-4B7F-B392-05D15106D998}" srcOrd="0" destOrd="0" presId="urn:microsoft.com/office/officeart/2018/5/layout/IconLeafLabelList"/>
    <dgm:cxn modelId="{A928DD07-4979-48B0-815A-5977C139FC82}" type="presParOf" srcId="{28405AC7-81CE-43D6-9ADA-56171AE98CDA}" destId="{3706E3FF-6C05-4F1C-A450-2F6710D8690C}" srcOrd="1" destOrd="0" presId="urn:microsoft.com/office/officeart/2018/5/layout/IconLeafLabelList"/>
    <dgm:cxn modelId="{53D6210F-3215-47DB-A2AD-69A8990532CB}" type="presParOf" srcId="{28405AC7-81CE-43D6-9ADA-56171AE98CDA}" destId="{B4FF2865-CE40-4364-A397-23423F186869}" srcOrd="2" destOrd="0" presId="urn:microsoft.com/office/officeart/2018/5/layout/IconLeafLabelList"/>
    <dgm:cxn modelId="{17099B87-C90B-45BE-AEB4-BC713966DC69}" type="presParOf" srcId="{28405AC7-81CE-43D6-9ADA-56171AE98CDA}" destId="{3C75C110-91BE-440F-A1C1-7A8F078F4D3F}"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D1EE5D-94A4-4D17-8F5C-CF794F0F0A51}"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9A84BBB-8BFD-42D8-AC80-FA1C5A7F5A6B}">
      <dgm:prSet/>
      <dgm:spPr/>
      <dgm:t>
        <a:bodyPr/>
        <a:lstStyle/>
        <a:p>
          <a:pPr>
            <a:lnSpc>
              <a:spcPct val="100000"/>
            </a:lnSpc>
            <a:defRPr cap="all"/>
          </a:pPr>
          <a:r>
            <a:rPr lang="en-US" dirty="0">
              <a:latin typeface="Century Gothic" panose="020B0502020202020204" pitchFamily="34" charset="0"/>
            </a:rPr>
            <a:t>Annual Maximum Benefit</a:t>
          </a:r>
        </a:p>
        <a:p>
          <a:pPr>
            <a:lnSpc>
              <a:spcPct val="100000"/>
            </a:lnSpc>
            <a:defRPr cap="all"/>
          </a:pPr>
          <a:r>
            <a:rPr lang="en-US" b="1" dirty="0">
              <a:latin typeface="Century Gothic" panose="020B0502020202020204" pitchFamily="34" charset="0"/>
            </a:rPr>
            <a:t> Unlimited</a:t>
          </a:r>
          <a:endParaRPr lang="en-US" b="1" dirty="0"/>
        </a:p>
      </dgm:t>
    </dgm:pt>
    <dgm:pt modelId="{F59A009D-DBC8-4D29-BCE9-DF74DB306059}" type="parTrans" cxnId="{44E19234-9843-4972-B69E-4E810F54D755}">
      <dgm:prSet/>
      <dgm:spPr/>
      <dgm:t>
        <a:bodyPr/>
        <a:lstStyle/>
        <a:p>
          <a:endParaRPr lang="en-US"/>
        </a:p>
      </dgm:t>
    </dgm:pt>
    <dgm:pt modelId="{558C79E8-62F2-46A3-8D6B-4F383603605C}" type="sibTrans" cxnId="{44E19234-9843-4972-B69E-4E810F54D755}">
      <dgm:prSet/>
      <dgm:spPr/>
      <dgm:t>
        <a:bodyPr/>
        <a:lstStyle/>
        <a:p>
          <a:endParaRPr lang="en-US"/>
        </a:p>
      </dgm:t>
    </dgm:pt>
    <dgm:pt modelId="{E212E496-41DE-4E5D-ACF1-9D102A14EA78}">
      <dgm:prSet/>
      <dgm:spPr/>
      <dgm:t>
        <a:bodyPr/>
        <a:lstStyle/>
        <a:p>
          <a:pPr>
            <a:lnSpc>
              <a:spcPct val="100000"/>
            </a:lnSpc>
            <a:defRPr cap="all"/>
          </a:pPr>
          <a:r>
            <a:rPr lang="en-US" dirty="0">
              <a:latin typeface="Century Gothic" panose="020B0502020202020204" pitchFamily="34" charset="0"/>
            </a:rPr>
            <a:t>Negotiated discounts from network dentists</a:t>
          </a:r>
        </a:p>
      </dgm:t>
    </dgm:pt>
    <dgm:pt modelId="{D440996C-E583-4C25-9506-400AA3224F35}" type="parTrans" cxnId="{8021B731-3CAD-455E-9B54-1873D81F31F4}">
      <dgm:prSet/>
      <dgm:spPr/>
      <dgm:t>
        <a:bodyPr/>
        <a:lstStyle/>
        <a:p>
          <a:endParaRPr lang="en-US"/>
        </a:p>
      </dgm:t>
    </dgm:pt>
    <dgm:pt modelId="{29D1DFF8-FF3C-4CBF-AEAB-40CF9330EE11}" type="sibTrans" cxnId="{8021B731-3CAD-455E-9B54-1873D81F31F4}">
      <dgm:prSet/>
      <dgm:spPr/>
      <dgm:t>
        <a:bodyPr/>
        <a:lstStyle/>
        <a:p>
          <a:endParaRPr lang="en-US"/>
        </a:p>
      </dgm:t>
    </dgm:pt>
    <dgm:pt modelId="{BA7869EC-2426-4A1D-8A03-F235F535F026}">
      <dgm:prSet/>
      <dgm:spPr/>
      <dgm:t>
        <a:bodyPr/>
        <a:lstStyle/>
        <a:p>
          <a:pPr>
            <a:lnSpc>
              <a:spcPct val="100000"/>
            </a:lnSpc>
            <a:defRPr cap="all"/>
          </a:pPr>
          <a:r>
            <a:rPr lang="en-US" dirty="0">
              <a:latin typeface="Century Gothic" panose="020B0502020202020204" pitchFamily="34" charset="0"/>
            </a:rPr>
            <a:t>Cleanings covered at 100%</a:t>
          </a:r>
        </a:p>
      </dgm:t>
    </dgm:pt>
    <dgm:pt modelId="{D9A2DBA2-BF5C-43FB-9E34-B244396B2053}" type="parTrans" cxnId="{D000E197-D9ED-4C33-A4DF-6F30B4E1976F}">
      <dgm:prSet/>
      <dgm:spPr/>
      <dgm:t>
        <a:bodyPr/>
        <a:lstStyle/>
        <a:p>
          <a:endParaRPr lang="en-US"/>
        </a:p>
      </dgm:t>
    </dgm:pt>
    <dgm:pt modelId="{A902094F-FDD2-410B-AD4E-7CBB1EB5EE84}" type="sibTrans" cxnId="{D000E197-D9ED-4C33-A4DF-6F30B4E1976F}">
      <dgm:prSet/>
      <dgm:spPr/>
      <dgm:t>
        <a:bodyPr/>
        <a:lstStyle/>
        <a:p>
          <a:endParaRPr lang="en-US"/>
        </a:p>
      </dgm:t>
    </dgm:pt>
    <dgm:pt modelId="{C52D90C6-7D51-4C6A-B518-E8B31A93255C}" type="pres">
      <dgm:prSet presAssocID="{98D1EE5D-94A4-4D17-8F5C-CF794F0F0A51}" presName="root" presStyleCnt="0">
        <dgm:presLayoutVars>
          <dgm:dir/>
          <dgm:resizeHandles val="exact"/>
        </dgm:presLayoutVars>
      </dgm:prSet>
      <dgm:spPr/>
    </dgm:pt>
    <dgm:pt modelId="{417585EC-8FA0-4669-97FF-7C4C089ECB2B}" type="pres">
      <dgm:prSet presAssocID="{19A84BBB-8BFD-42D8-AC80-FA1C5A7F5A6B}" presName="compNode" presStyleCnt="0"/>
      <dgm:spPr/>
    </dgm:pt>
    <dgm:pt modelId="{D8B300BC-E8D7-48E3-896F-9796BED924F7}" type="pres">
      <dgm:prSet presAssocID="{19A84BBB-8BFD-42D8-AC80-FA1C5A7F5A6B}" presName="iconBgRect" presStyleLbl="bgShp" presStyleIdx="0" presStyleCnt="3"/>
      <dgm:spPr/>
    </dgm:pt>
    <dgm:pt modelId="{6C4FF07F-346C-4187-8CAF-D81937BC240D}" type="pres">
      <dgm:prSet presAssocID="{19A84BBB-8BFD-42D8-AC80-FA1C5A7F5A6B}"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oney"/>
        </a:ext>
      </dgm:extLst>
    </dgm:pt>
    <dgm:pt modelId="{131C2944-27C5-4F3E-9C53-F7211655C4C1}" type="pres">
      <dgm:prSet presAssocID="{19A84BBB-8BFD-42D8-AC80-FA1C5A7F5A6B}" presName="spaceRect" presStyleCnt="0"/>
      <dgm:spPr/>
    </dgm:pt>
    <dgm:pt modelId="{DCFB47F9-0EC3-47A7-AE63-9D5AC2A5F17A}" type="pres">
      <dgm:prSet presAssocID="{19A84BBB-8BFD-42D8-AC80-FA1C5A7F5A6B}" presName="textRect" presStyleLbl="revTx" presStyleIdx="0" presStyleCnt="3">
        <dgm:presLayoutVars>
          <dgm:chMax val="1"/>
          <dgm:chPref val="1"/>
        </dgm:presLayoutVars>
      </dgm:prSet>
      <dgm:spPr/>
    </dgm:pt>
    <dgm:pt modelId="{8C2E9C80-1F63-4679-96D0-1F4ED9EFE0F5}" type="pres">
      <dgm:prSet presAssocID="{558C79E8-62F2-46A3-8D6B-4F383603605C}" presName="sibTrans" presStyleCnt="0"/>
      <dgm:spPr/>
    </dgm:pt>
    <dgm:pt modelId="{612B1DD5-C45A-49F6-9AC4-71AD2017796B}" type="pres">
      <dgm:prSet presAssocID="{E212E496-41DE-4E5D-ACF1-9D102A14EA78}" presName="compNode" presStyleCnt="0"/>
      <dgm:spPr/>
    </dgm:pt>
    <dgm:pt modelId="{C73F136D-78C1-488D-B774-9F4DD13F3EAF}" type="pres">
      <dgm:prSet presAssocID="{E212E496-41DE-4E5D-ACF1-9D102A14EA78}" presName="iconBgRect" presStyleLbl="bgShp" presStyleIdx="1" presStyleCnt="3"/>
      <dgm:spPr/>
    </dgm:pt>
    <dgm:pt modelId="{520CFE1E-7F39-4241-9395-D6ADE972B711}" type="pres">
      <dgm:prSet presAssocID="{E212E496-41DE-4E5D-ACF1-9D102A14EA78}"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tellite"/>
        </a:ext>
      </dgm:extLst>
    </dgm:pt>
    <dgm:pt modelId="{0B02BAA9-F9C2-4549-8F1B-FDFE12BB1BB0}" type="pres">
      <dgm:prSet presAssocID="{E212E496-41DE-4E5D-ACF1-9D102A14EA78}" presName="spaceRect" presStyleCnt="0"/>
      <dgm:spPr/>
    </dgm:pt>
    <dgm:pt modelId="{7057B74C-4911-41C2-8415-E907EB3B11A8}" type="pres">
      <dgm:prSet presAssocID="{E212E496-41DE-4E5D-ACF1-9D102A14EA78}" presName="textRect" presStyleLbl="revTx" presStyleIdx="1" presStyleCnt="3">
        <dgm:presLayoutVars>
          <dgm:chMax val="1"/>
          <dgm:chPref val="1"/>
        </dgm:presLayoutVars>
      </dgm:prSet>
      <dgm:spPr/>
    </dgm:pt>
    <dgm:pt modelId="{38A3DF98-BB61-4F48-9CB6-191240EF0E5C}" type="pres">
      <dgm:prSet presAssocID="{29D1DFF8-FF3C-4CBF-AEAB-40CF9330EE11}" presName="sibTrans" presStyleCnt="0"/>
      <dgm:spPr/>
    </dgm:pt>
    <dgm:pt modelId="{A8124A6D-A0E9-4CF2-B8D5-66440054056C}" type="pres">
      <dgm:prSet presAssocID="{BA7869EC-2426-4A1D-8A03-F235F535F026}" presName="compNode" presStyleCnt="0"/>
      <dgm:spPr/>
    </dgm:pt>
    <dgm:pt modelId="{A367F4B2-132F-4C7D-BF97-73EF7E7AC081}" type="pres">
      <dgm:prSet presAssocID="{BA7869EC-2426-4A1D-8A03-F235F535F026}" presName="iconBgRect" presStyleLbl="bgShp" presStyleIdx="2" presStyleCnt="3"/>
      <dgm:spPr/>
    </dgm:pt>
    <dgm:pt modelId="{BDD4A57B-7FD9-4A14-B003-C061CF403A81}" type="pres">
      <dgm:prSet presAssocID="{BA7869EC-2426-4A1D-8A03-F235F535F026}"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Toothbrush"/>
        </a:ext>
      </dgm:extLst>
    </dgm:pt>
    <dgm:pt modelId="{702ED414-7DA4-4F3D-BE71-F92804591287}" type="pres">
      <dgm:prSet presAssocID="{BA7869EC-2426-4A1D-8A03-F235F535F026}" presName="spaceRect" presStyleCnt="0"/>
      <dgm:spPr/>
    </dgm:pt>
    <dgm:pt modelId="{204E8073-BF03-44D9-8107-D0BBD704B99D}" type="pres">
      <dgm:prSet presAssocID="{BA7869EC-2426-4A1D-8A03-F235F535F026}" presName="textRect" presStyleLbl="revTx" presStyleIdx="2" presStyleCnt="3">
        <dgm:presLayoutVars>
          <dgm:chMax val="1"/>
          <dgm:chPref val="1"/>
        </dgm:presLayoutVars>
      </dgm:prSet>
      <dgm:spPr/>
    </dgm:pt>
  </dgm:ptLst>
  <dgm:cxnLst>
    <dgm:cxn modelId="{8021B731-3CAD-455E-9B54-1873D81F31F4}" srcId="{98D1EE5D-94A4-4D17-8F5C-CF794F0F0A51}" destId="{E212E496-41DE-4E5D-ACF1-9D102A14EA78}" srcOrd="1" destOrd="0" parTransId="{D440996C-E583-4C25-9506-400AA3224F35}" sibTransId="{29D1DFF8-FF3C-4CBF-AEAB-40CF9330EE11}"/>
    <dgm:cxn modelId="{44E19234-9843-4972-B69E-4E810F54D755}" srcId="{98D1EE5D-94A4-4D17-8F5C-CF794F0F0A51}" destId="{19A84BBB-8BFD-42D8-AC80-FA1C5A7F5A6B}" srcOrd="0" destOrd="0" parTransId="{F59A009D-DBC8-4D29-BCE9-DF74DB306059}" sibTransId="{558C79E8-62F2-46A3-8D6B-4F383603605C}"/>
    <dgm:cxn modelId="{EFA1DB36-6B0A-4596-B502-196684A1B5FE}" type="presOf" srcId="{BA7869EC-2426-4A1D-8A03-F235F535F026}" destId="{204E8073-BF03-44D9-8107-D0BBD704B99D}" srcOrd="0" destOrd="0" presId="urn:microsoft.com/office/officeart/2018/5/layout/IconCircleLabelList"/>
    <dgm:cxn modelId="{474B3D41-4DB0-4DB2-89C6-C99F9A6DC165}" type="presOf" srcId="{19A84BBB-8BFD-42D8-AC80-FA1C5A7F5A6B}" destId="{DCFB47F9-0EC3-47A7-AE63-9D5AC2A5F17A}" srcOrd="0" destOrd="0" presId="urn:microsoft.com/office/officeart/2018/5/layout/IconCircleLabelList"/>
    <dgm:cxn modelId="{3C2FD685-C9B0-4FA5-95E1-FDDA830FA926}" type="presOf" srcId="{98D1EE5D-94A4-4D17-8F5C-CF794F0F0A51}" destId="{C52D90C6-7D51-4C6A-B518-E8B31A93255C}" srcOrd="0" destOrd="0" presId="urn:microsoft.com/office/officeart/2018/5/layout/IconCircleLabelList"/>
    <dgm:cxn modelId="{D000E197-D9ED-4C33-A4DF-6F30B4E1976F}" srcId="{98D1EE5D-94A4-4D17-8F5C-CF794F0F0A51}" destId="{BA7869EC-2426-4A1D-8A03-F235F535F026}" srcOrd="2" destOrd="0" parTransId="{D9A2DBA2-BF5C-43FB-9E34-B244396B2053}" sibTransId="{A902094F-FDD2-410B-AD4E-7CBB1EB5EE84}"/>
    <dgm:cxn modelId="{C48F8CF6-AE3E-46FB-B58A-30CC491AB45E}" type="presOf" srcId="{E212E496-41DE-4E5D-ACF1-9D102A14EA78}" destId="{7057B74C-4911-41C2-8415-E907EB3B11A8}" srcOrd="0" destOrd="0" presId="urn:microsoft.com/office/officeart/2018/5/layout/IconCircleLabelList"/>
    <dgm:cxn modelId="{F244461A-9584-4824-AEA5-6E3FACA9BEEF}" type="presParOf" srcId="{C52D90C6-7D51-4C6A-B518-E8B31A93255C}" destId="{417585EC-8FA0-4669-97FF-7C4C089ECB2B}" srcOrd="0" destOrd="0" presId="urn:microsoft.com/office/officeart/2018/5/layout/IconCircleLabelList"/>
    <dgm:cxn modelId="{841A73BB-36EC-4C4E-90D7-352D3820090C}" type="presParOf" srcId="{417585EC-8FA0-4669-97FF-7C4C089ECB2B}" destId="{D8B300BC-E8D7-48E3-896F-9796BED924F7}" srcOrd="0" destOrd="0" presId="urn:microsoft.com/office/officeart/2018/5/layout/IconCircleLabelList"/>
    <dgm:cxn modelId="{CA5DD473-1F8E-4CE0-9F92-B35AD88B96BD}" type="presParOf" srcId="{417585EC-8FA0-4669-97FF-7C4C089ECB2B}" destId="{6C4FF07F-346C-4187-8CAF-D81937BC240D}" srcOrd="1" destOrd="0" presId="urn:microsoft.com/office/officeart/2018/5/layout/IconCircleLabelList"/>
    <dgm:cxn modelId="{AA5B8EC0-8AFE-442B-BBAC-209E26EE8CA6}" type="presParOf" srcId="{417585EC-8FA0-4669-97FF-7C4C089ECB2B}" destId="{131C2944-27C5-4F3E-9C53-F7211655C4C1}" srcOrd="2" destOrd="0" presId="urn:microsoft.com/office/officeart/2018/5/layout/IconCircleLabelList"/>
    <dgm:cxn modelId="{7A7E16EF-8876-45B4-BE52-509732B1FFCA}" type="presParOf" srcId="{417585EC-8FA0-4669-97FF-7C4C089ECB2B}" destId="{DCFB47F9-0EC3-47A7-AE63-9D5AC2A5F17A}" srcOrd="3" destOrd="0" presId="urn:microsoft.com/office/officeart/2018/5/layout/IconCircleLabelList"/>
    <dgm:cxn modelId="{DC7C334A-5AD8-42B1-9DC6-80068AD30185}" type="presParOf" srcId="{C52D90C6-7D51-4C6A-B518-E8B31A93255C}" destId="{8C2E9C80-1F63-4679-96D0-1F4ED9EFE0F5}" srcOrd="1" destOrd="0" presId="urn:microsoft.com/office/officeart/2018/5/layout/IconCircleLabelList"/>
    <dgm:cxn modelId="{05B4BDF8-675B-4D74-9D0D-F55A3EF2DEC7}" type="presParOf" srcId="{C52D90C6-7D51-4C6A-B518-E8B31A93255C}" destId="{612B1DD5-C45A-49F6-9AC4-71AD2017796B}" srcOrd="2" destOrd="0" presId="urn:microsoft.com/office/officeart/2018/5/layout/IconCircleLabelList"/>
    <dgm:cxn modelId="{1DDB66EC-3D70-4696-9087-8F265F6A4C9E}" type="presParOf" srcId="{612B1DD5-C45A-49F6-9AC4-71AD2017796B}" destId="{C73F136D-78C1-488D-B774-9F4DD13F3EAF}" srcOrd="0" destOrd="0" presId="urn:microsoft.com/office/officeart/2018/5/layout/IconCircleLabelList"/>
    <dgm:cxn modelId="{6D2D9A68-1630-46C3-9A2E-99C798AF4823}" type="presParOf" srcId="{612B1DD5-C45A-49F6-9AC4-71AD2017796B}" destId="{520CFE1E-7F39-4241-9395-D6ADE972B711}" srcOrd="1" destOrd="0" presId="urn:microsoft.com/office/officeart/2018/5/layout/IconCircleLabelList"/>
    <dgm:cxn modelId="{AB8C6AEE-B109-4090-A03D-55363E3833B1}" type="presParOf" srcId="{612B1DD5-C45A-49F6-9AC4-71AD2017796B}" destId="{0B02BAA9-F9C2-4549-8F1B-FDFE12BB1BB0}" srcOrd="2" destOrd="0" presId="urn:microsoft.com/office/officeart/2018/5/layout/IconCircleLabelList"/>
    <dgm:cxn modelId="{DA313EDE-A983-4D3E-804A-0A0266E68310}" type="presParOf" srcId="{612B1DD5-C45A-49F6-9AC4-71AD2017796B}" destId="{7057B74C-4911-41C2-8415-E907EB3B11A8}" srcOrd="3" destOrd="0" presId="urn:microsoft.com/office/officeart/2018/5/layout/IconCircleLabelList"/>
    <dgm:cxn modelId="{1B695D35-BD23-4A65-9A7B-DCC10EF94CB8}" type="presParOf" srcId="{C52D90C6-7D51-4C6A-B518-E8B31A93255C}" destId="{38A3DF98-BB61-4F48-9CB6-191240EF0E5C}" srcOrd="3" destOrd="0" presId="urn:microsoft.com/office/officeart/2018/5/layout/IconCircleLabelList"/>
    <dgm:cxn modelId="{49499F48-70B6-4EBE-B7FC-887EAF38195A}" type="presParOf" srcId="{C52D90C6-7D51-4C6A-B518-E8B31A93255C}" destId="{A8124A6D-A0E9-4CF2-B8D5-66440054056C}" srcOrd="4" destOrd="0" presId="urn:microsoft.com/office/officeart/2018/5/layout/IconCircleLabelList"/>
    <dgm:cxn modelId="{338F0B09-B065-474E-8196-CB63CD7EC382}" type="presParOf" srcId="{A8124A6D-A0E9-4CF2-B8D5-66440054056C}" destId="{A367F4B2-132F-4C7D-BF97-73EF7E7AC081}" srcOrd="0" destOrd="0" presId="urn:microsoft.com/office/officeart/2018/5/layout/IconCircleLabelList"/>
    <dgm:cxn modelId="{BF315C1E-C5BB-44B6-AB04-2E7433FDA048}" type="presParOf" srcId="{A8124A6D-A0E9-4CF2-B8D5-66440054056C}" destId="{BDD4A57B-7FD9-4A14-B003-C061CF403A81}" srcOrd="1" destOrd="0" presId="urn:microsoft.com/office/officeart/2018/5/layout/IconCircleLabelList"/>
    <dgm:cxn modelId="{A8F74D22-A90E-4BF5-9862-C1251E3D3D8E}" type="presParOf" srcId="{A8124A6D-A0E9-4CF2-B8D5-66440054056C}" destId="{702ED414-7DA4-4F3D-BE71-F92804591287}" srcOrd="2" destOrd="0" presId="urn:microsoft.com/office/officeart/2018/5/layout/IconCircleLabelList"/>
    <dgm:cxn modelId="{AA710934-BC79-4B3A-A826-D61442B40D5D}" type="presParOf" srcId="{A8124A6D-A0E9-4CF2-B8D5-66440054056C}" destId="{204E8073-BF03-44D9-8107-D0BBD704B99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EDA5DC-4D9A-414B-AB14-91450C72CCC8}" type="doc">
      <dgm:prSet loTypeId="urn:microsoft.com/office/officeart/2018/2/layout/Icon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D1C333EF-12A6-4A50-8662-B544F7C4401F}">
      <dgm:prSet/>
      <dgm:spPr/>
      <dgm:t>
        <a:bodyPr/>
        <a:lstStyle/>
        <a:p>
          <a:pPr>
            <a:lnSpc>
              <a:spcPct val="100000"/>
            </a:lnSpc>
          </a:pPr>
          <a:r>
            <a:rPr lang="en-US" dirty="0">
              <a:latin typeface="Century Gothic" panose="020B0502020202020204" pitchFamily="34" charset="0"/>
            </a:rPr>
            <a:t>$10 cost eye exams (every 12 months)</a:t>
          </a:r>
        </a:p>
      </dgm:t>
    </dgm:pt>
    <dgm:pt modelId="{E63CCF29-AF27-4E47-A100-BDB6CA9AA907}" type="parTrans" cxnId="{EFFBF8CA-2291-4D96-B585-6B45D3CE7A8F}">
      <dgm:prSet/>
      <dgm:spPr/>
      <dgm:t>
        <a:bodyPr/>
        <a:lstStyle/>
        <a:p>
          <a:endParaRPr lang="en-US"/>
        </a:p>
      </dgm:t>
    </dgm:pt>
    <dgm:pt modelId="{55C41C5E-A1E5-47FF-B046-17A6229C3551}" type="sibTrans" cxnId="{EFFBF8CA-2291-4D96-B585-6B45D3CE7A8F}">
      <dgm:prSet/>
      <dgm:spPr/>
      <dgm:t>
        <a:bodyPr/>
        <a:lstStyle/>
        <a:p>
          <a:endParaRPr lang="en-US"/>
        </a:p>
      </dgm:t>
    </dgm:pt>
    <dgm:pt modelId="{868A2F6A-E806-4C1A-B871-490A5D63162E}">
      <dgm:prSet/>
      <dgm:spPr/>
      <dgm:t>
        <a:bodyPr/>
        <a:lstStyle/>
        <a:p>
          <a:pPr>
            <a:lnSpc>
              <a:spcPct val="100000"/>
            </a:lnSpc>
          </a:pPr>
          <a:r>
            <a:rPr lang="en-US" dirty="0">
              <a:latin typeface="Century Gothic" panose="020B0502020202020204" pitchFamily="34" charset="0"/>
            </a:rPr>
            <a:t>Frames frequency – one set every 24 months</a:t>
          </a:r>
        </a:p>
      </dgm:t>
    </dgm:pt>
    <dgm:pt modelId="{D9760EEF-666B-4101-9BAC-1C9A9371F7A1}" type="parTrans" cxnId="{45C539F2-28D9-42D4-89BA-80B012F15724}">
      <dgm:prSet/>
      <dgm:spPr/>
      <dgm:t>
        <a:bodyPr/>
        <a:lstStyle/>
        <a:p>
          <a:endParaRPr lang="en-US"/>
        </a:p>
      </dgm:t>
    </dgm:pt>
    <dgm:pt modelId="{72300CD6-95E4-4D30-AE99-86F23AE259BF}" type="sibTrans" cxnId="{45C539F2-28D9-42D4-89BA-80B012F15724}">
      <dgm:prSet/>
      <dgm:spPr/>
      <dgm:t>
        <a:bodyPr/>
        <a:lstStyle/>
        <a:p>
          <a:endParaRPr lang="en-US"/>
        </a:p>
      </dgm:t>
    </dgm:pt>
    <dgm:pt modelId="{2C674B98-5072-43CF-819E-E78CC2E8BFF7}">
      <dgm:prSet/>
      <dgm:spPr/>
      <dgm:t>
        <a:bodyPr/>
        <a:lstStyle/>
        <a:p>
          <a:pPr>
            <a:lnSpc>
              <a:spcPct val="100000"/>
            </a:lnSpc>
          </a:pPr>
          <a:r>
            <a:rPr lang="en-US" dirty="0">
              <a:latin typeface="Century Gothic" panose="020B0502020202020204" pitchFamily="34" charset="0"/>
            </a:rPr>
            <a:t>$150 frame allowance on vision + 20% discount</a:t>
          </a:r>
        </a:p>
      </dgm:t>
    </dgm:pt>
    <dgm:pt modelId="{97330BF1-C46F-438D-8A02-2245DF09C119}" type="parTrans" cxnId="{EA6A6E96-7628-4169-8946-3B4AB28A678C}">
      <dgm:prSet/>
      <dgm:spPr/>
      <dgm:t>
        <a:bodyPr/>
        <a:lstStyle/>
        <a:p>
          <a:endParaRPr lang="en-US"/>
        </a:p>
      </dgm:t>
    </dgm:pt>
    <dgm:pt modelId="{B7F99682-0323-40A4-BD7E-F0988EC876B5}" type="sibTrans" cxnId="{EA6A6E96-7628-4169-8946-3B4AB28A678C}">
      <dgm:prSet/>
      <dgm:spPr/>
      <dgm:t>
        <a:bodyPr/>
        <a:lstStyle/>
        <a:p>
          <a:endParaRPr lang="en-US"/>
        </a:p>
      </dgm:t>
    </dgm:pt>
    <dgm:pt modelId="{0BDF14C4-5E3F-48BD-B54F-D0A06D97D100}">
      <dgm:prSet/>
      <dgm:spPr/>
      <dgm:t>
        <a:bodyPr/>
        <a:lstStyle/>
        <a:p>
          <a:pPr>
            <a:lnSpc>
              <a:spcPct val="100000"/>
            </a:lnSpc>
          </a:pPr>
          <a:r>
            <a:rPr lang="en-US" dirty="0">
              <a:latin typeface="Century Gothic" panose="020B0502020202020204" pitchFamily="34" charset="0"/>
            </a:rPr>
            <a:t>National retailers included in network</a:t>
          </a:r>
        </a:p>
      </dgm:t>
    </dgm:pt>
    <dgm:pt modelId="{84EC363F-5059-405C-80EC-5AF6B1A8D841}" type="parTrans" cxnId="{EE5C72F0-42CF-4AFA-8841-1B1965D86030}">
      <dgm:prSet/>
      <dgm:spPr/>
      <dgm:t>
        <a:bodyPr/>
        <a:lstStyle/>
        <a:p>
          <a:endParaRPr lang="en-US"/>
        </a:p>
      </dgm:t>
    </dgm:pt>
    <dgm:pt modelId="{5BAEC391-963F-45F4-81EB-51FB3DC012A8}" type="sibTrans" cxnId="{EE5C72F0-42CF-4AFA-8841-1B1965D86030}">
      <dgm:prSet/>
      <dgm:spPr/>
      <dgm:t>
        <a:bodyPr/>
        <a:lstStyle/>
        <a:p>
          <a:endParaRPr lang="en-US"/>
        </a:p>
      </dgm:t>
    </dgm:pt>
    <dgm:pt modelId="{437E82D5-3AD0-4216-AB1C-484481FF4671}" type="pres">
      <dgm:prSet presAssocID="{53EDA5DC-4D9A-414B-AB14-91450C72CCC8}" presName="root" presStyleCnt="0">
        <dgm:presLayoutVars>
          <dgm:dir/>
          <dgm:resizeHandles val="exact"/>
        </dgm:presLayoutVars>
      </dgm:prSet>
      <dgm:spPr/>
    </dgm:pt>
    <dgm:pt modelId="{BE6B00C0-73A5-45DC-A891-65BB027F5FD4}" type="pres">
      <dgm:prSet presAssocID="{D1C333EF-12A6-4A50-8662-B544F7C4401F}" presName="compNode" presStyleCnt="0"/>
      <dgm:spPr/>
    </dgm:pt>
    <dgm:pt modelId="{E51752FE-5EF4-4EDB-88B5-88566FCAF776}" type="pres">
      <dgm:prSet presAssocID="{D1C333EF-12A6-4A50-8662-B544F7C4401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oney"/>
        </a:ext>
      </dgm:extLst>
    </dgm:pt>
    <dgm:pt modelId="{537D80B1-EE02-48A3-848A-C93AC72AED6F}" type="pres">
      <dgm:prSet presAssocID="{D1C333EF-12A6-4A50-8662-B544F7C4401F}" presName="spaceRect" presStyleCnt="0"/>
      <dgm:spPr/>
    </dgm:pt>
    <dgm:pt modelId="{C3D8B413-29F7-4745-9F83-E505640A820B}" type="pres">
      <dgm:prSet presAssocID="{D1C333EF-12A6-4A50-8662-B544F7C4401F}" presName="textRect" presStyleLbl="revTx" presStyleIdx="0" presStyleCnt="4">
        <dgm:presLayoutVars>
          <dgm:chMax val="1"/>
          <dgm:chPref val="1"/>
        </dgm:presLayoutVars>
      </dgm:prSet>
      <dgm:spPr/>
    </dgm:pt>
    <dgm:pt modelId="{7E0F45F7-AE55-422D-BC77-45D0BF8C7F7B}" type="pres">
      <dgm:prSet presAssocID="{55C41C5E-A1E5-47FF-B046-17A6229C3551}" presName="sibTrans" presStyleCnt="0"/>
      <dgm:spPr/>
    </dgm:pt>
    <dgm:pt modelId="{77E912E0-52BD-4739-BDBD-C782C18213A6}" type="pres">
      <dgm:prSet presAssocID="{868A2F6A-E806-4C1A-B871-490A5D63162E}" presName="compNode" presStyleCnt="0"/>
      <dgm:spPr/>
    </dgm:pt>
    <dgm:pt modelId="{1D87F439-E372-4E65-BED5-0C651AABA1CF}" type="pres">
      <dgm:prSet presAssocID="{868A2F6A-E806-4C1A-B871-490A5D63162E}"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C1237451-4FF7-43D9-974E-58A203CBD8C7}" type="pres">
      <dgm:prSet presAssocID="{868A2F6A-E806-4C1A-B871-490A5D63162E}" presName="spaceRect" presStyleCnt="0"/>
      <dgm:spPr/>
    </dgm:pt>
    <dgm:pt modelId="{417C904E-AC74-4DEA-A970-705B798FAC42}" type="pres">
      <dgm:prSet presAssocID="{868A2F6A-E806-4C1A-B871-490A5D63162E}" presName="textRect" presStyleLbl="revTx" presStyleIdx="1" presStyleCnt="4">
        <dgm:presLayoutVars>
          <dgm:chMax val="1"/>
          <dgm:chPref val="1"/>
        </dgm:presLayoutVars>
      </dgm:prSet>
      <dgm:spPr/>
    </dgm:pt>
    <dgm:pt modelId="{86EB95E0-9E8A-4E0C-8EA5-AB311C686323}" type="pres">
      <dgm:prSet presAssocID="{72300CD6-95E4-4D30-AE99-86F23AE259BF}" presName="sibTrans" presStyleCnt="0"/>
      <dgm:spPr/>
    </dgm:pt>
    <dgm:pt modelId="{DF184051-1DCE-452B-9B0B-586D7972FB5D}" type="pres">
      <dgm:prSet presAssocID="{2C674B98-5072-43CF-819E-E78CC2E8BFF7}" presName="compNode" presStyleCnt="0"/>
      <dgm:spPr/>
    </dgm:pt>
    <dgm:pt modelId="{26D71A75-0106-417C-B755-397571C48E5B}" type="pres">
      <dgm:prSet presAssocID="{2C674B98-5072-43CF-819E-E78CC2E8BFF7}"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E09BF7F3-2AE8-4C38-9877-1817435D7F83}" type="pres">
      <dgm:prSet presAssocID="{2C674B98-5072-43CF-819E-E78CC2E8BFF7}" presName="spaceRect" presStyleCnt="0"/>
      <dgm:spPr/>
    </dgm:pt>
    <dgm:pt modelId="{50508A4A-4591-4974-AD69-E43F69FD6F8E}" type="pres">
      <dgm:prSet presAssocID="{2C674B98-5072-43CF-819E-E78CC2E8BFF7}" presName="textRect" presStyleLbl="revTx" presStyleIdx="2" presStyleCnt="4">
        <dgm:presLayoutVars>
          <dgm:chMax val="1"/>
          <dgm:chPref val="1"/>
        </dgm:presLayoutVars>
      </dgm:prSet>
      <dgm:spPr/>
    </dgm:pt>
    <dgm:pt modelId="{5F3B50E6-CFF4-4038-AE5B-65B756313260}" type="pres">
      <dgm:prSet presAssocID="{B7F99682-0323-40A4-BD7E-F0988EC876B5}" presName="sibTrans" presStyleCnt="0"/>
      <dgm:spPr/>
    </dgm:pt>
    <dgm:pt modelId="{8B9F7421-78B3-45BF-B6A0-131FB1D41502}" type="pres">
      <dgm:prSet presAssocID="{0BDF14C4-5E3F-48BD-B54F-D0A06D97D100}" presName="compNode" presStyleCnt="0"/>
      <dgm:spPr/>
    </dgm:pt>
    <dgm:pt modelId="{51A3C1DF-6367-4751-8F5A-BDCFE66F4CD0}" type="pres">
      <dgm:prSet presAssocID="{0BDF14C4-5E3F-48BD-B54F-D0A06D97D100}"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re"/>
        </a:ext>
      </dgm:extLst>
    </dgm:pt>
    <dgm:pt modelId="{FA09C251-5DE3-4DAE-8467-AF620A06D4BD}" type="pres">
      <dgm:prSet presAssocID="{0BDF14C4-5E3F-48BD-B54F-D0A06D97D100}" presName="spaceRect" presStyleCnt="0"/>
      <dgm:spPr/>
    </dgm:pt>
    <dgm:pt modelId="{3AEF5E51-13A3-4E3A-93CF-B35DF2E3FC92}" type="pres">
      <dgm:prSet presAssocID="{0BDF14C4-5E3F-48BD-B54F-D0A06D97D100}" presName="textRect" presStyleLbl="revTx" presStyleIdx="3" presStyleCnt="4">
        <dgm:presLayoutVars>
          <dgm:chMax val="1"/>
          <dgm:chPref val="1"/>
        </dgm:presLayoutVars>
      </dgm:prSet>
      <dgm:spPr/>
    </dgm:pt>
  </dgm:ptLst>
  <dgm:cxnLst>
    <dgm:cxn modelId="{7581CF00-85E3-4027-8BC4-16618B3648D1}" type="presOf" srcId="{53EDA5DC-4D9A-414B-AB14-91450C72CCC8}" destId="{437E82D5-3AD0-4216-AB1C-484481FF4671}" srcOrd="0" destOrd="0" presId="urn:microsoft.com/office/officeart/2018/2/layout/IconLabelList"/>
    <dgm:cxn modelId="{629C5F0C-F3E7-4313-BB04-9E3C2D53BDF2}" type="presOf" srcId="{868A2F6A-E806-4C1A-B871-490A5D63162E}" destId="{417C904E-AC74-4DEA-A970-705B798FAC42}" srcOrd="0" destOrd="0" presId="urn:microsoft.com/office/officeart/2018/2/layout/IconLabelList"/>
    <dgm:cxn modelId="{9886D938-2C1E-46E7-875A-283CDF0D6ACB}" type="presOf" srcId="{0BDF14C4-5E3F-48BD-B54F-D0A06D97D100}" destId="{3AEF5E51-13A3-4E3A-93CF-B35DF2E3FC92}" srcOrd="0" destOrd="0" presId="urn:microsoft.com/office/officeart/2018/2/layout/IconLabelList"/>
    <dgm:cxn modelId="{EA6A6E96-7628-4169-8946-3B4AB28A678C}" srcId="{53EDA5DC-4D9A-414B-AB14-91450C72CCC8}" destId="{2C674B98-5072-43CF-819E-E78CC2E8BFF7}" srcOrd="2" destOrd="0" parTransId="{97330BF1-C46F-438D-8A02-2245DF09C119}" sibTransId="{B7F99682-0323-40A4-BD7E-F0988EC876B5}"/>
    <dgm:cxn modelId="{A0A4D3B3-160B-4F39-8949-66562D902C1A}" type="presOf" srcId="{D1C333EF-12A6-4A50-8662-B544F7C4401F}" destId="{C3D8B413-29F7-4745-9F83-E505640A820B}" srcOrd="0" destOrd="0" presId="urn:microsoft.com/office/officeart/2018/2/layout/IconLabelList"/>
    <dgm:cxn modelId="{EFFBF8CA-2291-4D96-B585-6B45D3CE7A8F}" srcId="{53EDA5DC-4D9A-414B-AB14-91450C72CCC8}" destId="{D1C333EF-12A6-4A50-8662-B544F7C4401F}" srcOrd="0" destOrd="0" parTransId="{E63CCF29-AF27-4E47-A100-BDB6CA9AA907}" sibTransId="{55C41C5E-A1E5-47FF-B046-17A6229C3551}"/>
    <dgm:cxn modelId="{D3904CD7-75C4-4B83-8A77-4E0E24B9B27B}" type="presOf" srcId="{2C674B98-5072-43CF-819E-E78CC2E8BFF7}" destId="{50508A4A-4591-4974-AD69-E43F69FD6F8E}" srcOrd="0" destOrd="0" presId="urn:microsoft.com/office/officeart/2018/2/layout/IconLabelList"/>
    <dgm:cxn modelId="{EE5C72F0-42CF-4AFA-8841-1B1965D86030}" srcId="{53EDA5DC-4D9A-414B-AB14-91450C72CCC8}" destId="{0BDF14C4-5E3F-48BD-B54F-D0A06D97D100}" srcOrd="3" destOrd="0" parTransId="{84EC363F-5059-405C-80EC-5AF6B1A8D841}" sibTransId="{5BAEC391-963F-45F4-81EB-51FB3DC012A8}"/>
    <dgm:cxn modelId="{45C539F2-28D9-42D4-89BA-80B012F15724}" srcId="{53EDA5DC-4D9A-414B-AB14-91450C72CCC8}" destId="{868A2F6A-E806-4C1A-B871-490A5D63162E}" srcOrd="1" destOrd="0" parTransId="{D9760EEF-666B-4101-9BAC-1C9A9371F7A1}" sibTransId="{72300CD6-95E4-4D30-AE99-86F23AE259BF}"/>
    <dgm:cxn modelId="{B3D0FBD8-0C0E-407D-BC7E-85D1BD3FF2E0}" type="presParOf" srcId="{437E82D5-3AD0-4216-AB1C-484481FF4671}" destId="{BE6B00C0-73A5-45DC-A891-65BB027F5FD4}" srcOrd="0" destOrd="0" presId="urn:microsoft.com/office/officeart/2018/2/layout/IconLabelList"/>
    <dgm:cxn modelId="{4B97BD49-1F21-4430-B9D5-6EE945AA78CC}" type="presParOf" srcId="{BE6B00C0-73A5-45DC-A891-65BB027F5FD4}" destId="{E51752FE-5EF4-4EDB-88B5-88566FCAF776}" srcOrd="0" destOrd="0" presId="urn:microsoft.com/office/officeart/2018/2/layout/IconLabelList"/>
    <dgm:cxn modelId="{52EEDA92-C84F-477B-81E3-39CB85CC457A}" type="presParOf" srcId="{BE6B00C0-73A5-45DC-A891-65BB027F5FD4}" destId="{537D80B1-EE02-48A3-848A-C93AC72AED6F}" srcOrd="1" destOrd="0" presId="urn:microsoft.com/office/officeart/2018/2/layout/IconLabelList"/>
    <dgm:cxn modelId="{3CBA2BD1-5B0C-4F5F-A956-1FC0E13BF604}" type="presParOf" srcId="{BE6B00C0-73A5-45DC-A891-65BB027F5FD4}" destId="{C3D8B413-29F7-4745-9F83-E505640A820B}" srcOrd="2" destOrd="0" presId="urn:microsoft.com/office/officeart/2018/2/layout/IconLabelList"/>
    <dgm:cxn modelId="{18356548-9D54-4FF7-9710-FAB61F48B47F}" type="presParOf" srcId="{437E82D5-3AD0-4216-AB1C-484481FF4671}" destId="{7E0F45F7-AE55-422D-BC77-45D0BF8C7F7B}" srcOrd="1" destOrd="0" presId="urn:microsoft.com/office/officeart/2018/2/layout/IconLabelList"/>
    <dgm:cxn modelId="{8D2DFBE0-B9D4-424A-ADFA-D806126D5E84}" type="presParOf" srcId="{437E82D5-3AD0-4216-AB1C-484481FF4671}" destId="{77E912E0-52BD-4739-BDBD-C782C18213A6}" srcOrd="2" destOrd="0" presId="urn:microsoft.com/office/officeart/2018/2/layout/IconLabelList"/>
    <dgm:cxn modelId="{449B2AA3-B522-403F-9139-A6F75D95BF8F}" type="presParOf" srcId="{77E912E0-52BD-4739-BDBD-C782C18213A6}" destId="{1D87F439-E372-4E65-BED5-0C651AABA1CF}" srcOrd="0" destOrd="0" presId="urn:microsoft.com/office/officeart/2018/2/layout/IconLabelList"/>
    <dgm:cxn modelId="{3DD307B3-BD20-422B-B6D6-7AA5DCD4C09E}" type="presParOf" srcId="{77E912E0-52BD-4739-BDBD-C782C18213A6}" destId="{C1237451-4FF7-43D9-974E-58A203CBD8C7}" srcOrd="1" destOrd="0" presId="urn:microsoft.com/office/officeart/2018/2/layout/IconLabelList"/>
    <dgm:cxn modelId="{231C2095-3373-4D49-A15B-BEACE3FF5894}" type="presParOf" srcId="{77E912E0-52BD-4739-BDBD-C782C18213A6}" destId="{417C904E-AC74-4DEA-A970-705B798FAC42}" srcOrd="2" destOrd="0" presId="urn:microsoft.com/office/officeart/2018/2/layout/IconLabelList"/>
    <dgm:cxn modelId="{A5C8B9EE-1F3E-459F-B52C-AF13F12B2A24}" type="presParOf" srcId="{437E82D5-3AD0-4216-AB1C-484481FF4671}" destId="{86EB95E0-9E8A-4E0C-8EA5-AB311C686323}" srcOrd="3" destOrd="0" presId="urn:microsoft.com/office/officeart/2018/2/layout/IconLabelList"/>
    <dgm:cxn modelId="{618BB48B-68F3-4610-BD11-181AE3EE62CA}" type="presParOf" srcId="{437E82D5-3AD0-4216-AB1C-484481FF4671}" destId="{DF184051-1DCE-452B-9B0B-586D7972FB5D}" srcOrd="4" destOrd="0" presId="urn:microsoft.com/office/officeart/2018/2/layout/IconLabelList"/>
    <dgm:cxn modelId="{CF1D5B0F-B4B4-40B8-9577-21B307129EC8}" type="presParOf" srcId="{DF184051-1DCE-452B-9B0B-586D7972FB5D}" destId="{26D71A75-0106-417C-B755-397571C48E5B}" srcOrd="0" destOrd="0" presId="urn:microsoft.com/office/officeart/2018/2/layout/IconLabelList"/>
    <dgm:cxn modelId="{A0993846-36F6-4BA9-8C49-31492C6D4B2D}" type="presParOf" srcId="{DF184051-1DCE-452B-9B0B-586D7972FB5D}" destId="{E09BF7F3-2AE8-4C38-9877-1817435D7F83}" srcOrd="1" destOrd="0" presId="urn:microsoft.com/office/officeart/2018/2/layout/IconLabelList"/>
    <dgm:cxn modelId="{3B090A35-8671-4919-8E0D-F3FDBCB8F3D2}" type="presParOf" srcId="{DF184051-1DCE-452B-9B0B-586D7972FB5D}" destId="{50508A4A-4591-4974-AD69-E43F69FD6F8E}" srcOrd="2" destOrd="0" presId="urn:microsoft.com/office/officeart/2018/2/layout/IconLabelList"/>
    <dgm:cxn modelId="{A9B2146A-106A-475A-97E0-3B0A5CEC77D1}" type="presParOf" srcId="{437E82D5-3AD0-4216-AB1C-484481FF4671}" destId="{5F3B50E6-CFF4-4038-AE5B-65B756313260}" srcOrd="5" destOrd="0" presId="urn:microsoft.com/office/officeart/2018/2/layout/IconLabelList"/>
    <dgm:cxn modelId="{CB46548E-A5BB-4785-A59E-C940579E71CB}" type="presParOf" srcId="{437E82D5-3AD0-4216-AB1C-484481FF4671}" destId="{8B9F7421-78B3-45BF-B6A0-131FB1D41502}" srcOrd="6" destOrd="0" presId="urn:microsoft.com/office/officeart/2018/2/layout/IconLabelList"/>
    <dgm:cxn modelId="{C1E64325-797F-4314-B527-C74AA8932255}" type="presParOf" srcId="{8B9F7421-78B3-45BF-B6A0-131FB1D41502}" destId="{51A3C1DF-6367-4751-8F5A-BDCFE66F4CD0}" srcOrd="0" destOrd="0" presId="urn:microsoft.com/office/officeart/2018/2/layout/IconLabelList"/>
    <dgm:cxn modelId="{2A75FBF3-6686-470E-B7C1-95282B100B5D}" type="presParOf" srcId="{8B9F7421-78B3-45BF-B6A0-131FB1D41502}" destId="{FA09C251-5DE3-4DAE-8467-AF620A06D4BD}" srcOrd="1" destOrd="0" presId="urn:microsoft.com/office/officeart/2018/2/layout/IconLabelList"/>
    <dgm:cxn modelId="{40D93077-8A4A-4853-A8BA-2893E7714F89}" type="presParOf" srcId="{8B9F7421-78B3-45BF-B6A0-131FB1D41502}" destId="{3AEF5E51-13A3-4E3A-93CF-B35DF2E3FC9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C36695-5B90-41ED-AF61-AC4AEFEF15E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3E82BAC-BAC6-4510-AC95-E34869846411}">
      <dgm:prSet/>
      <dgm:spPr/>
      <dgm:t>
        <a:bodyPr/>
        <a:lstStyle/>
        <a:p>
          <a:pPr>
            <a:defRPr cap="all"/>
          </a:pPr>
          <a:r>
            <a:rPr lang="en-US" b="0" dirty="0">
              <a:latin typeface="Century Gothic" panose="020B0502020202020204" pitchFamily="34" charset="0"/>
            </a:rPr>
            <a:t>Sponsored by employer 100%</a:t>
          </a:r>
        </a:p>
      </dgm:t>
    </dgm:pt>
    <dgm:pt modelId="{42F0F670-F783-46D9-B299-E201181A5529}" type="parTrans" cxnId="{8B9E7915-0930-4CAF-A602-14E56B306453}">
      <dgm:prSet/>
      <dgm:spPr/>
      <dgm:t>
        <a:bodyPr/>
        <a:lstStyle/>
        <a:p>
          <a:endParaRPr lang="en-US"/>
        </a:p>
      </dgm:t>
    </dgm:pt>
    <dgm:pt modelId="{2853E3FC-87D8-4BB7-8909-BC1C28409E86}" type="sibTrans" cxnId="{8B9E7915-0930-4CAF-A602-14E56B306453}">
      <dgm:prSet/>
      <dgm:spPr/>
      <dgm:t>
        <a:bodyPr/>
        <a:lstStyle/>
        <a:p>
          <a:endParaRPr lang="en-US"/>
        </a:p>
      </dgm:t>
    </dgm:pt>
    <dgm:pt modelId="{1785965A-15EF-4AB4-A18A-D55765872A7B}">
      <dgm:prSet/>
      <dgm:spPr/>
      <dgm:t>
        <a:bodyPr/>
        <a:lstStyle/>
        <a:p>
          <a:pPr>
            <a:defRPr cap="all"/>
          </a:pPr>
          <a:r>
            <a:rPr lang="en-US" dirty="0">
              <a:latin typeface="Century Gothic" panose="020B0502020202020204" pitchFamily="34" charset="0"/>
            </a:rPr>
            <a:t>1x annual salary up to $50,000</a:t>
          </a:r>
        </a:p>
      </dgm:t>
    </dgm:pt>
    <dgm:pt modelId="{7FC7A24E-5529-4818-8E23-ED2B5E4E8F39}" type="parTrans" cxnId="{C919525B-8FE7-46C6-8DD7-D1076EC1DC79}">
      <dgm:prSet/>
      <dgm:spPr/>
      <dgm:t>
        <a:bodyPr/>
        <a:lstStyle/>
        <a:p>
          <a:endParaRPr lang="en-US"/>
        </a:p>
      </dgm:t>
    </dgm:pt>
    <dgm:pt modelId="{37F61041-5973-45A0-9612-FB5DD8A4DD94}" type="sibTrans" cxnId="{C919525B-8FE7-46C6-8DD7-D1076EC1DC79}">
      <dgm:prSet/>
      <dgm:spPr/>
      <dgm:t>
        <a:bodyPr/>
        <a:lstStyle/>
        <a:p>
          <a:endParaRPr lang="en-US"/>
        </a:p>
      </dgm:t>
    </dgm:pt>
    <dgm:pt modelId="{9E653B04-D904-470C-B19E-B69EB7A65770}">
      <dgm:prSet/>
      <dgm:spPr/>
      <dgm:t>
        <a:bodyPr/>
        <a:lstStyle/>
        <a:p>
          <a:pPr>
            <a:defRPr cap="all"/>
          </a:pPr>
          <a:r>
            <a:rPr lang="en-US" b="0" dirty="0">
              <a:latin typeface="Century Gothic" panose="020B0502020202020204" pitchFamily="34" charset="0"/>
            </a:rPr>
            <a:t>Guaranteed-issue</a:t>
          </a:r>
          <a:endParaRPr lang="en-US" dirty="0">
            <a:latin typeface="Century Gothic" panose="020B0502020202020204" pitchFamily="34" charset="0"/>
          </a:endParaRPr>
        </a:p>
      </dgm:t>
    </dgm:pt>
    <dgm:pt modelId="{7D19FACE-9FFB-4B84-89A2-144FE3E4F7F1}" type="parTrans" cxnId="{30C087E5-6D67-4C0C-A2A3-B933383504EA}">
      <dgm:prSet/>
      <dgm:spPr/>
      <dgm:t>
        <a:bodyPr/>
        <a:lstStyle/>
        <a:p>
          <a:endParaRPr lang="en-US"/>
        </a:p>
      </dgm:t>
    </dgm:pt>
    <dgm:pt modelId="{0CE407EE-A254-42D6-9BF8-B1E524B760FF}" type="sibTrans" cxnId="{30C087E5-6D67-4C0C-A2A3-B933383504EA}">
      <dgm:prSet/>
      <dgm:spPr/>
      <dgm:t>
        <a:bodyPr/>
        <a:lstStyle/>
        <a:p>
          <a:endParaRPr lang="en-US"/>
        </a:p>
      </dgm:t>
    </dgm:pt>
    <dgm:pt modelId="{43380D58-7298-4CD8-8030-F821CE36F29A}" type="pres">
      <dgm:prSet presAssocID="{36C36695-5B90-41ED-AF61-AC4AEFEF15E8}" presName="root" presStyleCnt="0">
        <dgm:presLayoutVars>
          <dgm:dir/>
          <dgm:resizeHandles val="exact"/>
        </dgm:presLayoutVars>
      </dgm:prSet>
      <dgm:spPr/>
    </dgm:pt>
    <dgm:pt modelId="{37C6CF9D-D171-453E-AF41-AC4C54808000}" type="pres">
      <dgm:prSet presAssocID="{F3E82BAC-BAC6-4510-AC95-E34869846411}" presName="compNode" presStyleCnt="0"/>
      <dgm:spPr/>
    </dgm:pt>
    <dgm:pt modelId="{6F15AA05-6605-4047-85AC-3847F7D2F12E}" type="pres">
      <dgm:prSet presAssocID="{F3E82BAC-BAC6-4510-AC95-E34869846411}" presName="iconBgRect" presStyleLbl="bgShp" presStyleIdx="0" presStyleCnt="3"/>
      <dgm:spPr/>
    </dgm:pt>
    <dgm:pt modelId="{BB99DE8D-6BB3-4EFA-91B3-1C97FA32F4E9}" type="pres">
      <dgm:prSet presAssocID="{F3E82BAC-BAC6-4510-AC95-E34869846411}"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Bitcoin"/>
        </a:ext>
      </dgm:extLst>
    </dgm:pt>
    <dgm:pt modelId="{6C120A11-58E3-4A6C-8C27-61F0E9B2C38C}" type="pres">
      <dgm:prSet presAssocID="{F3E82BAC-BAC6-4510-AC95-E34869846411}" presName="spaceRect" presStyleCnt="0"/>
      <dgm:spPr/>
    </dgm:pt>
    <dgm:pt modelId="{E5C8B39C-0DE8-4190-AD26-97D342ECD8EB}" type="pres">
      <dgm:prSet presAssocID="{F3E82BAC-BAC6-4510-AC95-E34869846411}" presName="textRect" presStyleLbl="revTx" presStyleIdx="0" presStyleCnt="3">
        <dgm:presLayoutVars>
          <dgm:chMax val="1"/>
          <dgm:chPref val="1"/>
        </dgm:presLayoutVars>
      </dgm:prSet>
      <dgm:spPr/>
    </dgm:pt>
    <dgm:pt modelId="{94C9C90A-6E12-4AE0-AFB7-B4958118AAA4}" type="pres">
      <dgm:prSet presAssocID="{2853E3FC-87D8-4BB7-8909-BC1C28409E86}" presName="sibTrans" presStyleCnt="0"/>
      <dgm:spPr/>
    </dgm:pt>
    <dgm:pt modelId="{AA0F2134-EDEB-4BAA-BC07-522073EEBE5A}" type="pres">
      <dgm:prSet presAssocID="{1785965A-15EF-4AB4-A18A-D55765872A7B}" presName="compNode" presStyleCnt="0"/>
      <dgm:spPr/>
    </dgm:pt>
    <dgm:pt modelId="{6F88EBDF-42F1-4FA5-BE90-410D92240B75}" type="pres">
      <dgm:prSet presAssocID="{1785965A-15EF-4AB4-A18A-D55765872A7B}" presName="iconBgRect" presStyleLbl="bgShp" presStyleIdx="1" presStyleCnt="3"/>
      <dgm:spPr/>
    </dgm:pt>
    <dgm:pt modelId="{D57B7618-3221-4FFE-B31D-A11F7339A85B}" type="pres">
      <dgm:prSet presAssocID="{1785965A-15EF-4AB4-A18A-D55765872A7B}"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ney"/>
        </a:ext>
      </dgm:extLst>
    </dgm:pt>
    <dgm:pt modelId="{433A8650-F704-4F99-9880-B2C3F7624A32}" type="pres">
      <dgm:prSet presAssocID="{1785965A-15EF-4AB4-A18A-D55765872A7B}" presName="spaceRect" presStyleCnt="0"/>
      <dgm:spPr/>
    </dgm:pt>
    <dgm:pt modelId="{0A43D547-F956-4B12-BE0F-309ECC22A09A}" type="pres">
      <dgm:prSet presAssocID="{1785965A-15EF-4AB4-A18A-D55765872A7B}" presName="textRect" presStyleLbl="revTx" presStyleIdx="1" presStyleCnt="3" custScaleX="128213">
        <dgm:presLayoutVars>
          <dgm:chMax val="1"/>
          <dgm:chPref val="1"/>
        </dgm:presLayoutVars>
      </dgm:prSet>
      <dgm:spPr/>
    </dgm:pt>
    <dgm:pt modelId="{CEDAAFB6-36FA-443A-8ABD-60435078D1E0}" type="pres">
      <dgm:prSet presAssocID="{37F61041-5973-45A0-9612-FB5DD8A4DD94}" presName="sibTrans" presStyleCnt="0"/>
      <dgm:spPr/>
    </dgm:pt>
    <dgm:pt modelId="{F85DF6FA-76FA-46EF-AB8A-D2B471C14B48}" type="pres">
      <dgm:prSet presAssocID="{9E653B04-D904-470C-B19E-B69EB7A65770}" presName="compNode" presStyleCnt="0"/>
      <dgm:spPr/>
    </dgm:pt>
    <dgm:pt modelId="{50022BBF-BDC0-4906-89D8-A75011E0DA45}" type="pres">
      <dgm:prSet presAssocID="{9E653B04-D904-470C-B19E-B69EB7A65770}" presName="iconBgRect" presStyleLbl="bgShp" presStyleIdx="2" presStyleCnt="3"/>
      <dgm:spPr/>
    </dgm:pt>
    <dgm:pt modelId="{92F4A93B-D64F-41E5-8446-CCB71CF34E7E}" type="pres">
      <dgm:prSet presAssocID="{9E653B04-D904-470C-B19E-B69EB7A65770}"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Man with cane"/>
        </a:ext>
      </dgm:extLst>
    </dgm:pt>
    <dgm:pt modelId="{39C9DD34-B492-4D36-8161-C18216ED7E12}" type="pres">
      <dgm:prSet presAssocID="{9E653B04-D904-470C-B19E-B69EB7A65770}" presName="spaceRect" presStyleCnt="0"/>
      <dgm:spPr/>
    </dgm:pt>
    <dgm:pt modelId="{77836F50-F87A-42A3-AAC5-13AA4907C801}" type="pres">
      <dgm:prSet presAssocID="{9E653B04-D904-470C-B19E-B69EB7A65770}" presName="textRect" presStyleLbl="revTx" presStyleIdx="2" presStyleCnt="3">
        <dgm:presLayoutVars>
          <dgm:chMax val="1"/>
          <dgm:chPref val="1"/>
        </dgm:presLayoutVars>
      </dgm:prSet>
      <dgm:spPr/>
    </dgm:pt>
  </dgm:ptLst>
  <dgm:cxnLst>
    <dgm:cxn modelId="{8B9E7915-0930-4CAF-A602-14E56B306453}" srcId="{36C36695-5B90-41ED-AF61-AC4AEFEF15E8}" destId="{F3E82BAC-BAC6-4510-AC95-E34869846411}" srcOrd="0" destOrd="0" parTransId="{42F0F670-F783-46D9-B299-E201181A5529}" sibTransId="{2853E3FC-87D8-4BB7-8909-BC1C28409E86}"/>
    <dgm:cxn modelId="{6D25D03B-AC40-41F3-BA4A-AE5280AEAFD7}" type="presOf" srcId="{9E653B04-D904-470C-B19E-B69EB7A65770}" destId="{77836F50-F87A-42A3-AAC5-13AA4907C801}" srcOrd="0" destOrd="0" presId="urn:microsoft.com/office/officeart/2018/5/layout/IconCircleLabelList"/>
    <dgm:cxn modelId="{C919525B-8FE7-46C6-8DD7-D1076EC1DC79}" srcId="{36C36695-5B90-41ED-AF61-AC4AEFEF15E8}" destId="{1785965A-15EF-4AB4-A18A-D55765872A7B}" srcOrd="1" destOrd="0" parTransId="{7FC7A24E-5529-4818-8E23-ED2B5E4E8F39}" sibTransId="{37F61041-5973-45A0-9612-FB5DD8A4DD94}"/>
    <dgm:cxn modelId="{DAB2C946-1E55-4294-AD81-F98FA1008D7D}" type="presOf" srcId="{F3E82BAC-BAC6-4510-AC95-E34869846411}" destId="{E5C8B39C-0DE8-4190-AD26-97D342ECD8EB}" srcOrd="0" destOrd="0" presId="urn:microsoft.com/office/officeart/2018/5/layout/IconCircleLabelList"/>
    <dgm:cxn modelId="{CB61BE86-0E62-46E7-B800-7F4D65C16D38}" type="presOf" srcId="{1785965A-15EF-4AB4-A18A-D55765872A7B}" destId="{0A43D547-F956-4B12-BE0F-309ECC22A09A}" srcOrd="0" destOrd="0" presId="urn:microsoft.com/office/officeart/2018/5/layout/IconCircleLabelList"/>
    <dgm:cxn modelId="{30C087E5-6D67-4C0C-A2A3-B933383504EA}" srcId="{36C36695-5B90-41ED-AF61-AC4AEFEF15E8}" destId="{9E653B04-D904-470C-B19E-B69EB7A65770}" srcOrd="2" destOrd="0" parTransId="{7D19FACE-9FFB-4B84-89A2-144FE3E4F7F1}" sibTransId="{0CE407EE-A254-42D6-9BF8-B1E524B760FF}"/>
    <dgm:cxn modelId="{544B7AEA-80B0-43C8-A7B0-BE69E3D23F0A}" type="presOf" srcId="{36C36695-5B90-41ED-AF61-AC4AEFEF15E8}" destId="{43380D58-7298-4CD8-8030-F821CE36F29A}" srcOrd="0" destOrd="0" presId="urn:microsoft.com/office/officeart/2018/5/layout/IconCircleLabelList"/>
    <dgm:cxn modelId="{B6612E2A-5034-4839-8080-DD083D12407E}" type="presParOf" srcId="{43380D58-7298-4CD8-8030-F821CE36F29A}" destId="{37C6CF9D-D171-453E-AF41-AC4C54808000}" srcOrd="0" destOrd="0" presId="urn:microsoft.com/office/officeart/2018/5/layout/IconCircleLabelList"/>
    <dgm:cxn modelId="{CBE63561-3B8D-4836-850D-7476AE5C9FA4}" type="presParOf" srcId="{37C6CF9D-D171-453E-AF41-AC4C54808000}" destId="{6F15AA05-6605-4047-85AC-3847F7D2F12E}" srcOrd="0" destOrd="0" presId="urn:microsoft.com/office/officeart/2018/5/layout/IconCircleLabelList"/>
    <dgm:cxn modelId="{63ECF9A4-3590-4074-BBD6-E91E3B0526F3}" type="presParOf" srcId="{37C6CF9D-D171-453E-AF41-AC4C54808000}" destId="{BB99DE8D-6BB3-4EFA-91B3-1C97FA32F4E9}" srcOrd="1" destOrd="0" presId="urn:microsoft.com/office/officeart/2018/5/layout/IconCircleLabelList"/>
    <dgm:cxn modelId="{E86E78D2-4448-40DB-B4F8-5F21C3BFD71D}" type="presParOf" srcId="{37C6CF9D-D171-453E-AF41-AC4C54808000}" destId="{6C120A11-58E3-4A6C-8C27-61F0E9B2C38C}" srcOrd="2" destOrd="0" presId="urn:microsoft.com/office/officeart/2018/5/layout/IconCircleLabelList"/>
    <dgm:cxn modelId="{A2EE3EB8-29A0-4134-B75E-846110F5384E}" type="presParOf" srcId="{37C6CF9D-D171-453E-AF41-AC4C54808000}" destId="{E5C8B39C-0DE8-4190-AD26-97D342ECD8EB}" srcOrd="3" destOrd="0" presId="urn:microsoft.com/office/officeart/2018/5/layout/IconCircleLabelList"/>
    <dgm:cxn modelId="{343946B5-F223-4A84-83D0-416950D93844}" type="presParOf" srcId="{43380D58-7298-4CD8-8030-F821CE36F29A}" destId="{94C9C90A-6E12-4AE0-AFB7-B4958118AAA4}" srcOrd="1" destOrd="0" presId="urn:microsoft.com/office/officeart/2018/5/layout/IconCircleLabelList"/>
    <dgm:cxn modelId="{4C11BF7E-3304-4706-BE64-5E2859A344AF}" type="presParOf" srcId="{43380D58-7298-4CD8-8030-F821CE36F29A}" destId="{AA0F2134-EDEB-4BAA-BC07-522073EEBE5A}" srcOrd="2" destOrd="0" presId="urn:microsoft.com/office/officeart/2018/5/layout/IconCircleLabelList"/>
    <dgm:cxn modelId="{6AA2FFB2-148D-4718-8CB3-0E50FF08B6AB}" type="presParOf" srcId="{AA0F2134-EDEB-4BAA-BC07-522073EEBE5A}" destId="{6F88EBDF-42F1-4FA5-BE90-410D92240B75}" srcOrd="0" destOrd="0" presId="urn:microsoft.com/office/officeart/2018/5/layout/IconCircleLabelList"/>
    <dgm:cxn modelId="{97CBBC42-F627-444D-9E2C-E4B24110A591}" type="presParOf" srcId="{AA0F2134-EDEB-4BAA-BC07-522073EEBE5A}" destId="{D57B7618-3221-4FFE-B31D-A11F7339A85B}" srcOrd="1" destOrd="0" presId="urn:microsoft.com/office/officeart/2018/5/layout/IconCircleLabelList"/>
    <dgm:cxn modelId="{56908F07-0799-49DF-BCEF-D2C4554D05CC}" type="presParOf" srcId="{AA0F2134-EDEB-4BAA-BC07-522073EEBE5A}" destId="{433A8650-F704-4F99-9880-B2C3F7624A32}" srcOrd="2" destOrd="0" presId="urn:microsoft.com/office/officeart/2018/5/layout/IconCircleLabelList"/>
    <dgm:cxn modelId="{E043F6B8-4007-4B6A-B197-06D168A5FC89}" type="presParOf" srcId="{AA0F2134-EDEB-4BAA-BC07-522073EEBE5A}" destId="{0A43D547-F956-4B12-BE0F-309ECC22A09A}" srcOrd="3" destOrd="0" presId="urn:microsoft.com/office/officeart/2018/5/layout/IconCircleLabelList"/>
    <dgm:cxn modelId="{EF4006B2-70C3-4765-BA45-CABFAD6D44E3}" type="presParOf" srcId="{43380D58-7298-4CD8-8030-F821CE36F29A}" destId="{CEDAAFB6-36FA-443A-8ABD-60435078D1E0}" srcOrd="3" destOrd="0" presId="urn:microsoft.com/office/officeart/2018/5/layout/IconCircleLabelList"/>
    <dgm:cxn modelId="{165581D6-B2AE-47B5-B102-3945D556B4DC}" type="presParOf" srcId="{43380D58-7298-4CD8-8030-F821CE36F29A}" destId="{F85DF6FA-76FA-46EF-AB8A-D2B471C14B48}" srcOrd="4" destOrd="0" presId="urn:microsoft.com/office/officeart/2018/5/layout/IconCircleLabelList"/>
    <dgm:cxn modelId="{38CA85FB-BA31-4496-AE99-F30455C22954}" type="presParOf" srcId="{F85DF6FA-76FA-46EF-AB8A-D2B471C14B48}" destId="{50022BBF-BDC0-4906-89D8-A75011E0DA45}" srcOrd="0" destOrd="0" presId="urn:microsoft.com/office/officeart/2018/5/layout/IconCircleLabelList"/>
    <dgm:cxn modelId="{4E80B4E7-52A5-48D7-B375-FF40DE1ABB50}" type="presParOf" srcId="{F85DF6FA-76FA-46EF-AB8A-D2B471C14B48}" destId="{92F4A93B-D64F-41E5-8446-CCB71CF34E7E}" srcOrd="1" destOrd="0" presId="urn:microsoft.com/office/officeart/2018/5/layout/IconCircleLabelList"/>
    <dgm:cxn modelId="{94D1D4F7-B1AD-452D-9431-8361DEFE7DAE}" type="presParOf" srcId="{F85DF6FA-76FA-46EF-AB8A-D2B471C14B48}" destId="{39C9DD34-B492-4D36-8161-C18216ED7E12}" srcOrd="2" destOrd="0" presId="urn:microsoft.com/office/officeart/2018/5/layout/IconCircleLabelList"/>
    <dgm:cxn modelId="{4805C0B1-B44B-4702-AA3D-688D31E5A050}" type="presParOf" srcId="{F85DF6FA-76FA-46EF-AB8A-D2B471C14B48}" destId="{77836F50-F87A-42A3-AAC5-13AA4907C80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A1706B-F9C6-45F6-9290-0E18D1C943B0}"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F7095E-6E24-4688-90F3-6D98DFC541C6}">
      <dgm:prSet custT="1"/>
      <dgm:spPr/>
      <dgm:t>
        <a:bodyPr/>
        <a:lstStyle/>
        <a:p>
          <a:pPr>
            <a:defRPr cap="all"/>
          </a:pPr>
          <a:r>
            <a:rPr lang="en-US" sz="1800" b="0" dirty="0">
              <a:latin typeface="Century Gothic" panose="020B0502020202020204" pitchFamily="34" charset="0"/>
            </a:rPr>
            <a:t>Voluntary Life Insurance </a:t>
          </a:r>
        </a:p>
      </dgm:t>
    </dgm:pt>
    <dgm:pt modelId="{72816035-4542-48FF-831E-6C245C5EDDF5}" type="parTrans" cxnId="{2392BC78-CF1D-47C3-9358-2954F55DDF8D}">
      <dgm:prSet/>
      <dgm:spPr/>
      <dgm:t>
        <a:bodyPr/>
        <a:lstStyle/>
        <a:p>
          <a:endParaRPr lang="en-US"/>
        </a:p>
      </dgm:t>
    </dgm:pt>
    <dgm:pt modelId="{E79A9F20-3DA7-40EC-B85F-02CF9A13B761}" type="sibTrans" cxnId="{2392BC78-CF1D-47C3-9358-2954F55DDF8D}">
      <dgm:prSet/>
      <dgm:spPr/>
      <dgm:t>
        <a:bodyPr/>
        <a:lstStyle/>
        <a:p>
          <a:endParaRPr lang="en-US"/>
        </a:p>
      </dgm:t>
    </dgm:pt>
    <dgm:pt modelId="{35B371ED-98D4-4AE0-A0C5-666765842F13}">
      <dgm:prSet custT="1"/>
      <dgm:spPr/>
      <dgm:t>
        <a:bodyPr/>
        <a:lstStyle/>
        <a:p>
          <a:pPr>
            <a:defRPr cap="all"/>
          </a:pPr>
          <a:r>
            <a:rPr lang="en-US" sz="1800" dirty="0">
              <a:latin typeface="Century Gothic" panose="020B0502020202020204" pitchFamily="34" charset="0"/>
            </a:rPr>
            <a:t>5x annual salary, up to $500,000</a:t>
          </a:r>
        </a:p>
      </dgm:t>
    </dgm:pt>
    <dgm:pt modelId="{ECCAE7BE-97CD-4D21-B2D8-BA91156F1EF5}" type="parTrans" cxnId="{153D24FD-ED33-49F5-89AF-81894D136AD1}">
      <dgm:prSet/>
      <dgm:spPr/>
      <dgm:t>
        <a:bodyPr/>
        <a:lstStyle/>
        <a:p>
          <a:endParaRPr lang="en-US"/>
        </a:p>
      </dgm:t>
    </dgm:pt>
    <dgm:pt modelId="{C43F35E4-BE1E-44E7-9E8B-31732CA0116C}" type="sibTrans" cxnId="{153D24FD-ED33-49F5-89AF-81894D136AD1}">
      <dgm:prSet/>
      <dgm:spPr/>
      <dgm:t>
        <a:bodyPr/>
        <a:lstStyle/>
        <a:p>
          <a:endParaRPr lang="en-US"/>
        </a:p>
      </dgm:t>
    </dgm:pt>
    <dgm:pt modelId="{597E965F-630E-4C4A-87A2-490881A6B23D}">
      <dgm:prSet custT="1"/>
      <dgm:spPr/>
      <dgm:t>
        <a:bodyPr/>
        <a:lstStyle/>
        <a:p>
          <a:pPr>
            <a:defRPr cap="all"/>
          </a:pPr>
          <a:r>
            <a:rPr lang="en-US" sz="1500" b="1" dirty="0">
              <a:latin typeface="Century Gothic" panose="020B0502020202020204" pitchFamily="34" charset="0"/>
            </a:rPr>
            <a:t>Guaranteed Issue</a:t>
          </a:r>
        </a:p>
        <a:p>
          <a:pPr>
            <a:defRPr cap="all"/>
          </a:pPr>
          <a:r>
            <a:rPr lang="en-US" sz="1500" b="0" dirty="0">
              <a:latin typeface="Century Gothic" panose="020B0502020202020204" pitchFamily="34" charset="0"/>
            </a:rPr>
            <a:t> $100,000 for employee</a:t>
          </a:r>
        </a:p>
        <a:p>
          <a:pPr>
            <a:defRPr cap="all"/>
          </a:pPr>
          <a:r>
            <a:rPr lang="en-US" sz="1500" b="0" dirty="0">
              <a:latin typeface="Century Gothic" panose="020B0502020202020204" pitchFamily="34" charset="0"/>
            </a:rPr>
            <a:t>$50,000 for spouse</a:t>
          </a:r>
        </a:p>
        <a:p>
          <a:pPr>
            <a:defRPr cap="all"/>
          </a:pPr>
          <a:r>
            <a:rPr lang="en-US" sz="1500" b="0" dirty="0">
              <a:latin typeface="Century Gothic" panose="020B0502020202020204" pitchFamily="34" charset="0"/>
            </a:rPr>
            <a:t>$25,000 for child</a:t>
          </a:r>
        </a:p>
        <a:p>
          <a:endParaRPr lang="en-US" sz="1100" b="0" dirty="0">
            <a:latin typeface="Century Gothic" panose="020B0502020202020204" pitchFamily="34" charset="0"/>
          </a:endParaRPr>
        </a:p>
      </dgm:t>
    </dgm:pt>
    <dgm:pt modelId="{8F3CC5D7-C2EA-4A05-9B2B-55B120CC1564}" type="parTrans" cxnId="{D54BA8AF-CA3D-4E3C-931D-88943B9501B1}">
      <dgm:prSet/>
      <dgm:spPr/>
      <dgm:t>
        <a:bodyPr/>
        <a:lstStyle/>
        <a:p>
          <a:endParaRPr lang="en-US"/>
        </a:p>
      </dgm:t>
    </dgm:pt>
    <dgm:pt modelId="{953286AF-3A9D-47EF-9FDD-566540CA2585}" type="sibTrans" cxnId="{D54BA8AF-CA3D-4E3C-931D-88943B9501B1}">
      <dgm:prSet/>
      <dgm:spPr/>
      <dgm:t>
        <a:bodyPr/>
        <a:lstStyle/>
        <a:p>
          <a:endParaRPr lang="en-US"/>
        </a:p>
      </dgm:t>
    </dgm:pt>
    <dgm:pt modelId="{E02F2A15-A729-4FC9-9F22-8D1931852162}">
      <dgm:prSet custT="1"/>
      <dgm:spPr/>
      <dgm:t>
        <a:bodyPr/>
        <a:lstStyle/>
        <a:p>
          <a:pPr>
            <a:defRPr cap="all"/>
          </a:pPr>
          <a:r>
            <a:rPr lang="en-US" sz="1600" b="0" dirty="0">
              <a:latin typeface="Century Gothic" panose="020B0502020202020204" pitchFamily="34" charset="0"/>
            </a:rPr>
            <a:t>Annual Benefit Amount Increase</a:t>
          </a:r>
        </a:p>
      </dgm:t>
    </dgm:pt>
    <dgm:pt modelId="{C7656393-3BCA-490A-94EB-9239552529E3}" type="parTrans" cxnId="{4AE58B98-018B-4C4C-837A-BB71189E8C5D}">
      <dgm:prSet/>
      <dgm:spPr/>
      <dgm:t>
        <a:bodyPr/>
        <a:lstStyle/>
        <a:p>
          <a:endParaRPr lang="en-US"/>
        </a:p>
      </dgm:t>
    </dgm:pt>
    <dgm:pt modelId="{2AF94188-849B-4CCF-A0D9-9E65B81490F6}" type="sibTrans" cxnId="{4AE58B98-018B-4C4C-837A-BB71189E8C5D}">
      <dgm:prSet/>
      <dgm:spPr/>
      <dgm:t>
        <a:bodyPr/>
        <a:lstStyle/>
        <a:p>
          <a:endParaRPr lang="en-US"/>
        </a:p>
      </dgm:t>
    </dgm:pt>
    <dgm:pt modelId="{15301AED-3472-446F-8A40-6CF6D761C128}" type="pres">
      <dgm:prSet presAssocID="{82A1706B-F9C6-45F6-9290-0E18D1C943B0}" presName="root" presStyleCnt="0">
        <dgm:presLayoutVars>
          <dgm:dir/>
          <dgm:resizeHandles val="exact"/>
        </dgm:presLayoutVars>
      </dgm:prSet>
      <dgm:spPr/>
    </dgm:pt>
    <dgm:pt modelId="{C591E55B-D163-416B-A449-7FF4FDA47AE5}" type="pres">
      <dgm:prSet presAssocID="{1CF7095E-6E24-4688-90F3-6D98DFC541C6}" presName="compNode" presStyleCnt="0"/>
      <dgm:spPr/>
    </dgm:pt>
    <dgm:pt modelId="{B3C708E6-DFAA-4463-A1AE-9D759462DBA0}" type="pres">
      <dgm:prSet presAssocID="{1CF7095E-6E24-4688-90F3-6D98DFC541C6}" presName="iconBgRect" presStyleLbl="bgShp" presStyleIdx="0" presStyleCnt="4"/>
      <dgm:spPr/>
    </dgm:pt>
    <dgm:pt modelId="{F0C2D86E-2CCD-4431-935A-7A2DD2FC6D7F}" type="pres">
      <dgm:prSet presAssocID="{1CF7095E-6E24-4688-90F3-6D98DFC541C6}"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lth"/>
        </a:ext>
      </dgm:extLst>
    </dgm:pt>
    <dgm:pt modelId="{5274E46A-65BC-4B34-8034-D3F7EC1D12E5}" type="pres">
      <dgm:prSet presAssocID="{1CF7095E-6E24-4688-90F3-6D98DFC541C6}" presName="spaceRect" presStyleCnt="0"/>
      <dgm:spPr/>
    </dgm:pt>
    <dgm:pt modelId="{839F900A-DB3E-4937-8CA1-0D29C496CD77}" type="pres">
      <dgm:prSet presAssocID="{1CF7095E-6E24-4688-90F3-6D98DFC541C6}" presName="textRect" presStyleLbl="revTx" presStyleIdx="0" presStyleCnt="4">
        <dgm:presLayoutVars>
          <dgm:chMax val="1"/>
          <dgm:chPref val="1"/>
        </dgm:presLayoutVars>
      </dgm:prSet>
      <dgm:spPr/>
    </dgm:pt>
    <dgm:pt modelId="{1FC40F74-8169-45F2-A0D5-91654BD2322A}" type="pres">
      <dgm:prSet presAssocID="{E79A9F20-3DA7-40EC-B85F-02CF9A13B761}" presName="sibTrans" presStyleCnt="0"/>
      <dgm:spPr/>
    </dgm:pt>
    <dgm:pt modelId="{CE29EE7E-8D6A-423D-8779-D583D3FB3731}" type="pres">
      <dgm:prSet presAssocID="{35B371ED-98D4-4AE0-A0C5-666765842F13}" presName="compNode" presStyleCnt="0"/>
      <dgm:spPr/>
    </dgm:pt>
    <dgm:pt modelId="{A2E48E71-A048-4055-9E76-DF006C487C30}" type="pres">
      <dgm:prSet presAssocID="{35B371ED-98D4-4AE0-A0C5-666765842F13}" presName="iconBgRect" presStyleLbl="bgShp" presStyleIdx="1" presStyleCnt="4"/>
      <dgm:spPr/>
    </dgm:pt>
    <dgm:pt modelId="{46EB0E64-B0E6-4612-9670-110DCBB42A73}" type="pres">
      <dgm:prSet presAssocID="{35B371ED-98D4-4AE0-A0C5-666765842F13}"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ccept"/>
        </a:ext>
      </dgm:extLst>
    </dgm:pt>
    <dgm:pt modelId="{7B9291BA-2035-4C3E-BE3B-5641073C3C29}" type="pres">
      <dgm:prSet presAssocID="{35B371ED-98D4-4AE0-A0C5-666765842F13}" presName="spaceRect" presStyleCnt="0"/>
      <dgm:spPr/>
    </dgm:pt>
    <dgm:pt modelId="{3BDA9D96-23ED-44AC-B3EC-46C72C32A270}" type="pres">
      <dgm:prSet presAssocID="{35B371ED-98D4-4AE0-A0C5-666765842F13}" presName="textRect" presStyleLbl="revTx" presStyleIdx="1" presStyleCnt="4">
        <dgm:presLayoutVars>
          <dgm:chMax val="1"/>
          <dgm:chPref val="1"/>
        </dgm:presLayoutVars>
      </dgm:prSet>
      <dgm:spPr/>
    </dgm:pt>
    <dgm:pt modelId="{91F98C06-1C35-4462-9F2A-CA02017C1901}" type="pres">
      <dgm:prSet presAssocID="{C43F35E4-BE1E-44E7-9E8B-31732CA0116C}" presName="sibTrans" presStyleCnt="0"/>
      <dgm:spPr/>
    </dgm:pt>
    <dgm:pt modelId="{59FDFDE5-2E78-4A06-AA93-63AA6EB95351}" type="pres">
      <dgm:prSet presAssocID="{597E965F-630E-4C4A-87A2-490881A6B23D}" presName="compNode" presStyleCnt="0"/>
      <dgm:spPr/>
    </dgm:pt>
    <dgm:pt modelId="{4B5C9CFD-FE62-4F85-9918-10311FDFB016}" type="pres">
      <dgm:prSet presAssocID="{597E965F-630E-4C4A-87A2-490881A6B23D}" presName="iconBgRect" presStyleLbl="bgShp" presStyleIdx="2" presStyleCnt="4"/>
      <dgm:spPr/>
    </dgm:pt>
    <dgm:pt modelId="{A8B14134-FE6C-4865-A065-DE86760DFB43}" type="pres">
      <dgm:prSet presAssocID="{597E965F-630E-4C4A-87A2-490881A6B23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mmitments"/>
        </a:ext>
      </dgm:extLst>
    </dgm:pt>
    <dgm:pt modelId="{8930448E-BEB5-4297-BC7D-3D1B2E23B6E7}" type="pres">
      <dgm:prSet presAssocID="{597E965F-630E-4C4A-87A2-490881A6B23D}" presName="spaceRect" presStyleCnt="0"/>
      <dgm:spPr/>
    </dgm:pt>
    <dgm:pt modelId="{1AE2FA93-C48F-4A96-B3F3-7D33BB9D5711}" type="pres">
      <dgm:prSet presAssocID="{597E965F-630E-4C4A-87A2-490881A6B23D}" presName="textRect" presStyleLbl="revTx" presStyleIdx="2" presStyleCnt="4">
        <dgm:presLayoutVars>
          <dgm:chMax val="1"/>
          <dgm:chPref val="1"/>
        </dgm:presLayoutVars>
      </dgm:prSet>
      <dgm:spPr/>
    </dgm:pt>
    <dgm:pt modelId="{2AAD0DAA-4C27-4853-8C10-89C83EFA021F}" type="pres">
      <dgm:prSet presAssocID="{953286AF-3A9D-47EF-9FDD-566540CA2585}" presName="sibTrans" presStyleCnt="0"/>
      <dgm:spPr/>
    </dgm:pt>
    <dgm:pt modelId="{4743BF76-638C-482D-9AF0-185D971B065D}" type="pres">
      <dgm:prSet presAssocID="{E02F2A15-A729-4FC9-9F22-8D1931852162}" presName="compNode" presStyleCnt="0"/>
      <dgm:spPr/>
    </dgm:pt>
    <dgm:pt modelId="{0FC883A2-3CFB-4F19-B058-F255E086D2A3}" type="pres">
      <dgm:prSet presAssocID="{E02F2A15-A729-4FC9-9F22-8D1931852162}" presName="iconBgRect" presStyleLbl="bgShp" presStyleIdx="3" presStyleCnt="4"/>
      <dgm:spPr/>
    </dgm:pt>
    <dgm:pt modelId="{34EE7F1D-6BBC-49E2-8BC1-0135C405944C}" type="pres">
      <dgm:prSet presAssocID="{E02F2A15-A729-4FC9-9F22-8D1931852162}"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ssue"/>
        </a:ext>
      </dgm:extLst>
    </dgm:pt>
    <dgm:pt modelId="{A8221DE2-1F66-4EFB-B890-9DFF07E06A32}" type="pres">
      <dgm:prSet presAssocID="{E02F2A15-A729-4FC9-9F22-8D1931852162}" presName="spaceRect" presStyleCnt="0"/>
      <dgm:spPr/>
    </dgm:pt>
    <dgm:pt modelId="{08EDF5B4-8304-4776-A574-D87D85AAC560}" type="pres">
      <dgm:prSet presAssocID="{E02F2A15-A729-4FC9-9F22-8D1931852162}" presName="textRect" presStyleLbl="revTx" presStyleIdx="3" presStyleCnt="4">
        <dgm:presLayoutVars>
          <dgm:chMax val="1"/>
          <dgm:chPref val="1"/>
        </dgm:presLayoutVars>
      </dgm:prSet>
      <dgm:spPr/>
    </dgm:pt>
  </dgm:ptLst>
  <dgm:cxnLst>
    <dgm:cxn modelId="{1EB16215-9A8F-4D8B-9077-BDBE6BAFCC76}" type="presOf" srcId="{82A1706B-F9C6-45F6-9290-0E18D1C943B0}" destId="{15301AED-3472-446F-8A40-6CF6D761C128}" srcOrd="0" destOrd="0" presId="urn:microsoft.com/office/officeart/2018/5/layout/IconCircleLabelList"/>
    <dgm:cxn modelId="{2392BC78-CF1D-47C3-9358-2954F55DDF8D}" srcId="{82A1706B-F9C6-45F6-9290-0E18D1C943B0}" destId="{1CF7095E-6E24-4688-90F3-6D98DFC541C6}" srcOrd="0" destOrd="0" parTransId="{72816035-4542-48FF-831E-6C245C5EDDF5}" sibTransId="{E79A9F20-3DA7-40EC-B85F-02CF9A13B761}"/>
    <dgm:cxn modelId="{6532F55A-9D99-436C-92DD-C4C400A38D59}" type="presOf" srcId="{35B371ED-98D4-4AE0-A0C5-666765842F13}" destId="{3BDA9D96-23ED-44AC-B3EC-46C72C32A270}" srcOrd="0" destOrd="0" presId="urn:microsoft.com/office/officeart/2018/5/layout/IconCircleLabelList"/>
    <dgm:cxn modelId="{71B88981-E02F-441E-B0DC-63C0A2708568}" type="presOf" srcId="{597E965F-630E-4C4A-87A2-490881A6B23D}" destId="{1AE2FA93-C48F-4A96-B3F3-7D33BB9D5711}" srcOrd="0" destOrd="0" presId="urn:microsoft.com/office/officeart/2018/5/layout/IconCircleLabelList"/>
    <dgm:cxn modelId="{4AE58B98-018B-4C4C-837A-BB71189E8C5D}" srcId="{82A1706B-F9C6-45F6-9290-0E18D1C943B0}" destId="{E02F2A15-A729-4FC9-9F22-8D1931852162}" srcOrd="3" destOrd="0" parTransId="{C7656393-3BCA-490A-94EB-9239552529E3}" sibTransId="{2AF94188-849B-4CCF-A0D9-9E65B81490F6}"/>
    <dgm:cxn modelId="{9F9301A4-6938-4833-8B76-91A4199D8EF3}" type="presOf" srcId="{1CF7095E-6E24-4688-90F3-6D98DFC541C6}" destId="{839F900A-DB3E-4937-8CA1-0D29C496CD77}" srcOrd="0" destOrd="0" presId="urn:microsoft.com/office/officeart/2018/5/layout/IconCircleLabelList"/>
    <dgm:cxn modelId="{D54BA8AF-CA3D-4E3C-931D-88943B9501B1}" srcId="{82A1706B-F9C6-45F6-9290-0E18D1C943B0}" destId="{597E965F-630E-4C4A-87A2-490881A6B23D}" srcOrd="2" destOrd="0" parTransId="{8F3CC5D7-C2EA-4A05-9B2B-55B120CC1564}" sibTransId="{953286AF-3A9D-47EF-9FDD-566540CA2585}"/>
    <dgm:cxn modelId="{A8F56CF4-F8E7-43CA-B564-6CC278032F50}" type="presOf" srcId="{E02F2A15-A729-4FC9-9F22-8D1931852162}" destId="{08EDF5B4-8304-4776-A574-D87D85AAC560}" srcOrd="0" destOrd="0" presId="urn:microsoft.com/office/officeart/2018/5/layout/IconCircleLabelList"/>
    <dgm:cxn modelId="{153D24FD-ED33-49F5-89AF-81894D136AD1}" srcId="{82A1706B-F9C6-45F6-9290-0E18D1C943B0}" destId="{35B371ED-98D4-4AE0-A0C5-666765842F13}" srcOrd="1" destOrd="0" parTransId="{ECCAE7BE-97CD-4D21-B2D8-BA91156F1EF5}" sibTransId="{C43F35E4-BE1E-44E7-9E8B-31732CA0116C}"/>
    <dgm:cxn modelId="{ADE988E5-04BD-4C00-951C-157484AE87DA}" type="presParOf" srcId="{15301AED-3472-446F-8A40-6CF6D761C128}" destId="{C591E55B-D163-416B-A449-7FF4FDA47AE5}" srcOrd="0" destOrd="0" presId="urn:microsoft.com/office/officeart/2018/5/layout/IconCircleLabelList"/>
    <dgm:cxn modelId="{F8A1BEE2-D820-4D21-938F-49D522286F99}" type="presParOf" srcId="{C591E55B-D163-416B-A449-7FF4FDA47AE5}" destId="{B3C708E6-DFAA-4463-A1AE-9D759462DBA0}" srcOrd="0" destOrd="0" presId="urn:microsoft.com/office/officeart/2018/5/layout/IconCircleLabelList"/>
    <dgm:cxn modelId="{F163C420-8003-4E19-A56A-1E7EBA221C17}" type="presParOf" srcId="{C591E55B-D163-416B-A449-7FF4FDA47AE5}" destId="{F0C2D86E-2CCD-4431-935A-7A2DD2FC6D7F}" srcOrd="1" destOrd="0" presId="urn:microsoft.com/office/officeart/2018/5/layout/IconCircleLabelList"/>
    <dgm:cxn modelId="{1C48A3BA-F17B-4EBB-BE29-FFA81B3842BD}" type="presParOf" srcId="{C591E55B-D163-416B-A449-7FF4FDA47AE5}" destId="{5274E46A-65BC-4B34-8034-D3F7EC1D12E5}" srcOrd="2" destOrd="0" presId="urn:microsoft.com/office/officeart/2018/5/layout/IconCircleLabelList"/>
    <dgm:cxn modelId="{AA100A94-6645-4BA4-90C5-B936E1B21C4E}" type="presParOf" srcId="{C591E55B-D163-416B-A449-7FF4FDA47AE5}" destId="{839F900A-DB3E-4937-8CA1-0D29C496CD77}" srcOrd="3" destOrd="0" presId="urn:microsoft.com/office/officeart/2018/5/layout/IconCircleLabelList"/>
    <dgm:cxn modelId="{CEF384FB-AE09-4D1F-AFE1-BE32A8F2A452}" type="presParOf" srcId="{15301AED-3472-446F-8A40-6CF6D761C128}" destId="{1FC40F74-8169-45F2-A0D5-91654BD2322A}" srcOrd="1" destOrd="0" presId="urn:microsoft.com/office/officeart/2018/5/layout/IconCircleLabelList"/>
    <dgm:cxn modelId="{EB7BA152-658C-458E-92B2-4312F2C2034E}" type="presParOf" srcId="{15301AED-3472-446F-8A40-6CF6D761C128}" destId="{CE29EE7E-8D6A-423D-8779-D583D3FB3731}" srcOrd="2" destOrd="0" presId="urn:microsoft.com/office/officeart/2018/5/layout/IconCircleLabelList"/>
    <dgm:cxn modelId="{ACCA61D8-4812-41CC-8DD3-F71DDAE29526}" type="presParOf" srcId="{CE29EE7E-8D6A-423D-8779-D583D3FB3731}" destId="{A2E48E71-A048-4055-9E76-DF006C487C30}" srcOrd="0" destOrd="0" presId="urn:microsoft.com/office/officeart/2018/5/layout/IconCircleLabelList"/>
    <dgm:cxn modelId="{5079782A-D410-4D8D-B91F-A29102FFE9E1}" type="presParOf" srcId="{CE29EE7E-8D6A-423D-8779-D583D3FB3731}" destId="{46EB0E64-B0E6-4612-9670-110DCBB42A73}" srcOrd="1" destOrd="0" presId="urn:microsoft.com/office/officeart/2018/5/layout/IconCircleLabelList"/>
    <dgm:cxn modelId="{66FCA217-400A-4AC6-9807-3720503CCC50}" type="presParOf" srcId="{CE29EE7E-8D6A-423D-8779-D583D3FB3731}" destId="{7B9291BA-2035-4C3E-BE3B-5641073C3C29}" srcOrd="2" destOrd="0" presId="urn:microsoft.com/office/officeart/2018/5/layout/IconCircleLabelList"/>
    <dgm:cxn modelId="{78A26377-946A-4E97-8520-EC8B1BA29B64}" type="presParOf" srcId="{CE29EE7E-8D6A-423D-8779-D583D3FB3731}" destId="{3BDA9D96-23ED-44AC-B3EC-46C72C32A270}" srcOrd="3" destOrd="0" presId="urn:microsoft.com/office/officeart/2018/5/layout/IconCircleLabelList"/>
    <dgm:cxn modelId="{0DD054C1-783D-4C9F-BC0C-2062D0EC3D60}" type="presParOf" srcId="{15301AED-3472-446F-8A40-6CF6D761C128}" destId="{91F98C06-1C35-4462-9F2A-CA02017C1901}" srcOrd="3" destOrd="0" presId="urn:microsoft.com/office/officeart/2018/5/layout/IconCircleLabelList"/>
    <dgm:cxn modelId="{28C65082-3320-4F23-9676-1FCDC2E10514}" type="presParOf" srcId="{15301AED-3472-446F-8A40-6CF6D761C128}" destId="{59FDFDE5-2E78-4A06-AA93-63AA6EB95351}" srcOrd="4" destOrd="0" presId="urn:microsoft.com/office/officeart/2018/5/layout/IconCircleLabelList"/>
    <dgm:cxn modelId="{4043314E-8B54-4DBC-A6B3-EF5E298301E7}" type="presParOf" srcId="{59FDFDE5-2E78-4A06-AA93-63AA6EB95351}" destId="{4B5C9CFD-FE62-4F85-9918-10311FDFB016}" srcOrd="0" destOrd="0" presId="urn:microsoft.com/office/officeart/2018/5/layout/IconCircleLabelList"/>
    <dgm:cxn modelId="{5B0F2111-B066-4689-BBFF-D1FBFA21A6C7}" type="presParOf" srcId="{59FDFDE5-2E78-4A06-AA93-63AA6EB95351}" destId="{A8B14134-FE6C-4865-A065-DE86760DFB43}" srcOrd="1" destOrd="0" presId="urn:microsoft.com/office/officeart/2018/5/layout/IconCircleLabelList"/>
    <dgm:cxn modelId="{7B653D5E-3365-4469-A203-B88B441F8090}" type="presParOf" srcId="{59FDFDE5-2E78-4A06-AA93-63AA6EB95351}" destId="{8930448E-BEB5-4297-BC7D-3D1B2E23B6E7}" srcOrd="2" destOrd="0" presId="urn:microsoft.com/office/officeart/2018/5/layout/IconCircleLabelList"/>
    <dgm:cxn modelId="{0387D9B2-9E09-47D5-BD4B-34F0FAE17B12}" type="presParOf" srcId="{59FDFDE5-2E78-4A06-AA93-63AA6EB95351}" destId="{1AE2FA93-C48F-4A96-B3F3-7D33BB9D5711}" srcOrd="3" destOrd="0" presId="urn:microsoft.com/office/officeart/2018/5/layout/IconCircleLabelList"/>
    <dgm:cxn modelId="{9FBD7B26-B7D6-434D-909A-2EA14018EC39}" type="presParOf" srcId="{15301AED-3472-446F-8A40-6CF6D761C128}" destId="{2AAD0DAA-4C27-4853-8C10-89C83EFA021F}" srcOrd="5" destOrd="0" presId="urn:microsoft.com/office/officeart/2018/5/layout/IconCircleLabelList"/>
    <dgm:cxn modelId="{C4C13D50-12A5-4198-B2B1-CFD71B8B0D2A}" type="presParOf" srcId="{15301AED-3472-446F-8A40-6CF6D761C128}" destId="{4743BF76-638C-482D-9AF0-185D971B065D}" srcOrd="6" destOrd="0" presId="urn:microsoft.com/office/officeart/2018/5/layout/IconCircleLabelList"/>
    <dgm:cxn modelId="{FAA2893C-84FD-4ED1-95D1-DADA4578E0F2}" type="presParOf" srcId="{4743BF76-638C-482D-9AF0-185D971B065D}" destId="{0FC883A2-3CFB-4F19-B058-F255E086D2A3}" srcOrd="0" destOrd="0" presId="urn:microsoft.com/office/officeart/2018/5/layout/IconCircleLabelList"/>
    <dgm:cxn modelId="{68CF85AC-52ED-4C2D-B5BD-31AC2C36A814}" type="presParOf" srcId="{4743BF76-638C-482D-9AF0-185D971B065D}" destId="{34EE7F1D-6BBC-49E2-8BC1-0135C405944C}" srcOrd="1" destOrd="0" presId="urn:microsoft.com/office/officeart/2018/5/layout/IconCircleLabelList"/>
    <dgm:cxn modelId="{1FA87E6E-2B98-4496-B7CD-ED83B7636C54}" type="presParOf" srcId="{4743BF76-638C-482D-9AF0-185D971B065D}" destId="{A8221DE2-1F66-4EFB-B890-9DFF07E06A32}" srcOrd="2" destOrd="0" presId="urn:microsoft.com/office/officeart/2018/5/layout/IconCircleLabelList"/>
    <dgm:cxn modelId="{0A771314-F781-47FB-AD80-ABBEB7695564}" type="presParOf" srcId="{4743BF76-638C-482D-9AF0-185D971B065D}" destId="{08EDF5B4-8304-4776-A574-D87D85AAC56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604DF4-E739-48F2-8320-9D52B0D88BE5}"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6F817FA8-EBF9-4867-87A1-D8AEBA82AF43}">
      <dgm:prSet/>
      <dgm:spPr/>
      <dgm:t>
        <a:bodyPr/>
        <a:lstStyle/>
        <a:p>
          <a:pPr>
            <a:lnSpc>
              <a:spcPct val="100000"/>
            </a:lnSpc>
          </a:pPr>
          <a:r>
            <a:rPr lang="en-US" dirty="0">
              <a:latin typeface="Century Gothic" panose="020B0502020202020204" pitchFamily="34" charset="0"/>
            </a:rPr>
            <a:t>Stress, Depression, Anxiety</a:t>
          </a:r>
        </a:p>
      </dgm:t>
    </dgm:pt>
    <dgm:pt modelId="{903431B8-9CC0-494B-A834-F005948F5999}" type="parTrans" cxnId="{0FF26444-FD2C-4379-9E80-2ED206729240}">
      <dgm:prSet/>
      <dgm:spPr/>
      <dgm:t>
        <a:bodyPr/>
        <a:lstStyle/>
        <a:p>
          <a:endParaRPr lang="en-US"/>
        </a:p>
      </dgm:t>
    </dgm:pt>
    <dgm:pt modelId="{1DCA9EBB-A82C-442C-912E-12EA4A70339D}" type="sibTrans" cxnId="{0FF26444-FD2C-4379-9E80-2ED206729240}">
      <dgm:prSet/>
      <dgm:spPr/>
      <dgm:t>
        <a:bodyPr/>
        <a:lstStyle/>
        <a:p>
          <a:pPr>
            <a:lnSpc>
              <a:spcPct val="100000"/>
            </a:lnSpc>
          </a:pPr>
          <a:endParaRPr lang="en-US"/>
        </a:p>
      </dgm:t>
    </dgm:pt>
    <dgm:pt modelId="{03B8C70C-0EFF-418C-9451-EC246B43A12C}">
      <dgm:prSet/>
      <dgm:spPr/>
      <dgm:t>
        <a:bodyPr/>
        <a:lstStyle/>
        <a:p>
          <a:pPr>
            <a:lnSpc>
              <a:spcPct val="100000"/>
            </a:lnSpc>
          </a:pPr>
          <a:r>
            <a:rPr lang="en-US" dirty="0">
              <a:latin typeface="Century Gothic" panose="020B0502020202020204" pitchFamily="34" charset="0"/>
            </a:rPr>
            <a:t>Relationship Issues, divorce</a:t>
          </a:r>
        </a:p>
      </dgm:t>
    </dgm:pt>
    <dgm:pt modelId="{065F858E-664F-4EF0-9539-B3AF3B8BA9E7}" type="parTrans" cxnId="{B8A03AF8-D49D-4D6E-BD09-B1C9EE240621}">
      <dgm:prSet/>
      <dgm:spPr/>
      <dgm:t>
        <a:bodyPr/>
        <a:lstStyle/>
        <a:p>
          <a:endParaRPr lang="en-US"/>
        </a:p>
      </dgm:t>
    </dgm:pt>
    <dgm:pt modelId="{B74BFC1D-AD63-4626-9974-0632E14D362C}" type="sibTrans" cxnId="{B8A03AF8-D49D-4D6E-BD09-B1C9EE240621}">
      <dgm:prSet/>
      <dgm:spPr/>
      <dgm:t>
        <a:bodyPr/>
        <a:lstStyle/>
        <a:p>
          <a:pPr>
            <a:lnSpc>
              <a:spcPct val="100000"/>
            </a:lnSpc>
          </a:pPr>
          <a:endParaRPr lang="en-US"/>
        </a:p>
      </dgm:t>
    </dgm:pt>
    <dgm:pt modelId="{FE035C16-1DE2-4213-91DE-20FEE1197F10}">
      <dgm:prSet/>
      <dgm:spPr/>
      <dgm:t>
        <a:bodyPr/>
        <a:lstStyle/>
        <a:p>
          <a:pPr>
            <a:lnSpc>
              <a:spcPct val="100000"/>
            </a:lnSpc>
          </a:pPr>
          <a:r>
            <a:rPr lang="en-US" dirty="0">
              <a:latin typeface="Century Gothic" panose="020B0502020202020204" pitchFamily="34" charset="0"/>
            </a:rPr>
            <a:t>Job stress, work conflicts</a:t>
          </a:r>
        </a:p>
      </dgm:t>
    </dgm:pt>
    <dgm:pt modelId="{C0714F5C-7E75-43FF-83E7-4EC79AA2669F}" type="parTrans" cxnId="{5FB55940-9C4F-462A-A551-14992093CBA6}">
      <dgm:prSet/>
      <dgm:spPr/>
      <dgm:t>
        <a:bodyPr/>
        <a:lstStyle/>
        <a:p>
          <a:endParaRPr lang="en-US"/>
        </a:p>
      </dgm:t>
    </dgm:pt>
    <dgm:pt modelId="{32AEC1C5-EB8D-4327-9923-D0A2B58A0ADB}" type="sibTrans" cxnId="{5FB55940-9C4F-462A-A551-14992093CBA6}">
      <dgm:prSet/>
      <dgm:spPr/>
      <dgm:t>
        <a:bodyPr/>
        <a:lstStyle/>
        <a:p>
          <a:pPr>
            <a:lnSpc>
              <a:spcPct val="100000"/>
            </a:lnSpc>
          </a:pPr>
          <a:endParaRPr lang="en-US"/>
        </a:p>
      </dgm:t>
    </dgm:pt>
    <dgm:pt modelId="{1328A673-2A7F-44AC-BDBD-D1D9AA95E7FB}">
      <dgm:prSet/>
      <dgm:spPr/>
      <dgm:t>
        <a:bodyPr/>
        <a:lstStyle/>
        <a:p>
          <a:pPr>
            <a:lnSpc>
              <a:spcPct val="100000"/>
            </a:lnSpc>
          </a:pPr>
          <a:r>
            <a:rPr lang="en-US" dirty="0">
              <a:latin typeface="Century Gothic" panose="020B0502020202020204" pitchFamily="34" charset="0"/>
            </a:rPr>
            <a:t>Child care</a:t>
          </a:r>
        </a:p>
      </dgm:t>
    </dgm:pt>
    <dgm:pt modelId="{40F0AD3C-7939-488A-9E72-245B87F8B4D8}" type="parTrans" cxnId="{9EECBA97-1850-430F-818F-8D244C0CCA87}">
      <dgm:prSet/>
      <dgm:spPr/>
      <dgm:t>
        <a:bodyPr/>
        <a:lstStyle/>
        <a:p>
          <a:endParaRPr lang="en-US"/>
        </a:p>
      </dgm:t>
    </dgm:pt>
    <dgm:pt modelId="{DCAA340F-710D-43ED-8F40-2497F9D3D6ED}" type="sibTrans" cxnId="{9EECBA97-1850-430F-818F-8D244C0CCA87}">
      <dgm:prSet/>
      <dgm:spPr/>
      <dgm:t>
        <a:bodyPr/>
        <a:lstStyle/>
        <a:p>
          <a:pPr>
            <a:lnSpc>
              <a:spcPct val="100000"/>
            </a:lnSpc>
          </a:pPr>
          <a:endParaRPr lang="en-US"/>
        </a:p>
      </dgm:t>
    </dgm:pt>
    <dgm:pt modelId="{EE6B55B4-CE0D-4BDB-958B-069ECB01B548}">
      <dgm:prSet/>
      <dgm:spPr/>
      <dgm:t>
        <a:bodyPr/>
        <a:lstStyle/>
        <a:p>
          <a:pPr>
            <a:lnSpc>
              <a:spcPct val="100000"/>
            </a:lnSpc>
          </a:pPr>
          <a:r>
            <a:rPr lang="en-US" dirty="0">
              <a:latin typeface="Century Gothic" panose="020B0502020202020204" pitchFamily="34" charset="0"/>
            </a:rPr>
            <a:t>Elder care</a:t>
          </a:r>
        </a:p>
      </dgm:t>
    </dgm:pt>
    <dgm:pt modelId="{3232CA79-2D63-41AC-BAC4-060DAF609FA8}" type="parTrans" cxnId="{73BE8554-66CC-49E4-A4E8-013ABF125891}">
      <dgm:prSet/>
      <dgm:spPr/>
      <dgm:t>
        <a:bodyPr/>
        <a:lstStyle/>
        <a:p>
          <a:endParaRPr lang="en-US"/>
        </a:p>
      </dgm:t>
    </dgm:pt>
    <dgm:pt modelId="{284D3FEC-FF5D-4E70-9BF8-250FC0EF111B}" type="sibTrans" cxnId="{73BE8554-66CC-49E4-A4E8-013ABF125891}">
      <dgm:prSet/>
      <dgm:spPr/>
      <dgm:t>
        <a:bodyPr/>
        <a:lstStyle/>
        <a:p>
          <a:pPr>
            <a:lnSpc>
              <a:spcPct val="100000"/>
            </a:lnSpc>
          </a:pPr>
          <a:endParaRPr lang="en-US"/>
        </a:p>
      </dgm:t>
    </dgm:pt>
    <dgm:pt modelId="{17DA149C-EB2F-4D7F-A52F-10EC606F9229}">
      <dgm:prSet/>
      <dgm:spPr/>
      <dgm:t>
        <a:bodyPr/>
        <a:lstStyle/>
        <a:p>
          <a:pPr>
            <a:lnSpc>
              <a:spcPct val="100000"/>
            </a:lnSpc>
          </a:pPr>
          <a:r>
            <a:rPr lang="en-US" dirty="0">
              <a:latin typeface="Century Gothic" panose="020B0502020202020204" pitchFamily="34" charset="0"/>
            </a:rPr>
            <a:t>Legal questions</a:t>
          </a:r>
        </a:p>
      </dgm:t>
    </dgm:pt>
    <dgm:pt modelId="{49EB977F-BEFD-498F-B972-635644B60DB9}" type="parTrans" cxnId="{A00BC85E-DAE2-4CC4-8F76-9C7703EE0863}">
      <dgm:prSet/>
      <dgm:spPr/>
      <dgm:t>
        <a:bodyPr/>
        <a:lstStyle/>
        <a:p>
          <a:endParaRPr lang="en-US"/>
        </a:p>
      </dgm:t>
    </dgm:pt>
    <dgm:pt modelId="{96D3E79D-BA27-46A6-878F-870A5390B9B0}" type="sibTrans" cxnId="{A00BC85E-DAE2-4CC4-8F76-9C7703EE0863}">
      <dgm:prSet/>
      <dgm:spPr/>
      <dgm:t>
        <a:bodyPr/>
        <a:lstStyle/>
        <a:p>
          <a:pPr>
            <a:lnSpc>
              <a:spcPct val="100000"/>
            </a:lnSpc>
          </a:pPr>
          <a:endParaRPr lang="en-US"/>
        </a:p>
      </dgm:t>
    </dgm:pt>
    <dgm:pt modelId="{4882CC53-3EC2-422E-A097-A4F1CAAF35DC}">
      <dgm:prSet/>
      <dgm:spPr/>
      <dgm:t>
        <a:bodyPr/>
        <a:lstStyle/>
        <a:p>
          <a:pPr>
            <a:lnSpc>
              <a:spcPct val="100000"/>
            </a:lnSpc>
          </a:pPr>
          <a:r>
            <a:rPr lang="en-US" dirty="0">
              <a:latin typeface="Century Gothic" panose="020B0502020202020204" pitchFamily="34" charset="0"/>
            </a:rPr>
            <a:t>Financial Services</a:t>
          </a:r>
        </a:p>
      </dgm:t>
    </dgm:pt>
    <dgm:pt modelId="{2DB035F2-3C23-4F30-87F8-DE9960719C68}" type="parTrans" cxnId="{A5826DF9-309D-45AD-A552-D4554417BE4C}">
      <dgm:prSet/>
      <dgm:spPr/>
      <dgm:t>
        <a:bodyPr/>
        <a:lstStyle/>
        <a:p>
          <a:endParaRPr lang="en-US"/>
        </a:p>
      </dgm:t>
    </dgm:pt>
    <dgm:pt modelId="{C326DC88-3035-4FB2-9A42-B5B7C85A751F}" type="sibTrans" cxnId="{A5826DF9-309D-45AD-A552-D4554417BE4C}">
      <dgm:prSet/>
      <dgm:spPr/>
      <dgm:t>
        <a:bodyPr/>
        <a:lstStyle/>
        <a:p>
          <a:endParaRPr lang="en-US"/>
        </a:p>
      </dgm:t>
    </dgm:pt>
    <dgm:pt modelId="{FBA45111-6CCC-4868-B9DA-D1898FE60918}" type="pres">
      <dgm:prSet presAssocID="{7B604DF4-E739-48F2-8320-9D52B0D88BE5}" presName="root" presStyleCnt="0">
        <dgm:presLayoutVars>
          <dgm:dir/>
          <dgm:resizeHandles val="exact"/>
        </dgm:presLayoutVars>
      </dgm:prSet>
      <dgm:spPr/>
    </dgm:pt>
    <dgm:pt modelId="{1F36772C-B423-4DBA-B9D6-685619690ECB}" type="pres">
      <dgm:prSet presAssocID="{6F817FA8-EBF9-4867-87A1-D8AEBA82AF43}" presName="compNode" presStyleCnt="0"/>
      <dgm:spPr/>
    </dgm:pt>
    <dgm:pt modelId="{55323C86-456B-4287-8984-E5CA6AF5221D}" type="pres">
      <dgm:prSet presAssocID="{6F817FA8-EBF9-4867-87A1-D8AEBA82AF43}" presName="bgRect" presStyleLbl="bgShp" presStyleIdx="0" presStyleCnt="7"/>
      <dgm:spPr/>
    </dgm:pt>
    <dgm:pt modelId="{854EE76C-BF05-4B54-A525-AF70F4769989}" type="pres">
      <dgm:prSet presAssocID="{6F817FA8-EBF9-4867-87A1-D8AEBA82AF43}" presName="iconRect" presStyleLbl="node1" presStyleIdx="0"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Worried Face with No Fill"/>
        </a:ext>
      </dgm:extLst>
    </dgm:pt>
    <dgm:pt modelId="{C51CF950-4BF9-4FBB-ABA5-A276B8D7F03B}" type="pres">
      <dgm:prSet presAssocID="{6F817FA8-EBF9-4867-87A1-D8AEBA82AF43}" presName="spaceRect" presStyleCnt="0"/>
      <dgm:spPr/>
    </dgm:pt>
    <dgm:pt modelId="{6EBC236E-E379-4A45-AFA3-CBB8637EABDA}" type="pres">
      <dgm:prSet presAssocID="{6F817FA8-EBF9-4867-87A1-D8AEBA82AF43}" presName="parTx" presStyleLbl="revTx" presStyleIdx="0" presStyleCnt="7">
        <dgm:presLayoutVars>
          <dgm:chMax val="0"/>
          <dgm:chPref val="0"/>
        </dgm:presLayoutVars>
      </dgm:prSet>
      <dgm:spPr/>
    </dgm:pt>
    <dgm:pt modelId="{E6626171-733E-476D-BDD0-4EC6F84CBBEA}" type="pres">
      <dgm:prSet presAssocID="{1DCA9EBB-A82C-442C-912E-12EA4A70339D}" presName="sibTrans" presStyleCnt="0"/>
      <dgm:spPr/>
    </dgm:pt>
    <dgm:pt modelId="{5CC2E890-9922-447A-A8C2-C5BD7B77AB6B}" type="pres">
      <dgm:prSet presAssocID="{03B8C70C-0EFF-418C-9451-EC246B43A12C}" presName="compNode" presStyleCnt="0"/>
      <dgm:spPr/>
    </dgm:pt>
    <dgm:pt modelId="{CD4EA7EE-C607-4A9A-B649-B32BBFB5884D}" type="pres">
      <dgm:prSet presAssocID="{03B8C70C-0EFF-418C-9451-EC246B43A12C}" presName="bgRect" presStyleLbl="bgShp" presStyleIdx="1" presStyleCnt="7"/>
      <dgm:spPr/>
    </dgm:pt>
    <dgm:pt modelId="{EDC2AE05-072F-4228-938F-6F6A882A2AB8}" type="pres">
      <dgm:prSet presAssocID="{03B8C70C-0EFF-418C-9451-EC246B43A12C}" presName="iconRect" presStyleLbl="node1" presStyleIdx="1"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laroidPictures"/>
        </a:ext>
      </dgm:extLst>
    </dgm:pt>
    <dgm:pt modelId="{4584B5B5-509F-4EBF-ACA8-2338E14CD67A}" type="pres">
      <dgm:prSet presAssocID="{03B8C70C-0EFF-418C-9451-EC246B43A12C}" presName="spaceRect" presStyleCnt="0"/>
      <dgm:spPr/>
    </dgm:pt>
    <dgm:pt modelId="{5CAB55A5-E75C-4DAE-915C-E93DA987089C}" type="pres">
      <dgm:prSet presAssocID="{03B8C70C-0EFF-418C-9451-EC246B43A12C}" presName="parTx" presStyleLbl="revTx" presStyleIdx="1" presStyleCnt="7">
        <dgm:presLayoutVars>
          <dgm:chMax val="0"/>
          <dgm:chPref val="0"/>
        </dgm:presLayoutVars>
      </dgm:prSet>
      <dgm:spPr/>
    </dgm:pt>
    <dgm:pt modelId="{5EBD98DC-4B76-4936-9C9E-7C1FDD0320D3}" type="pres">
      <dgm:prSet presAssocID="{B74BFC1D-AD63-4626-9974-0632E14D362C}" presName="sibTrans" presStyleCnt="0"/>
      <dgm:spPr/>
    </dgm:pt>
    <dgm:pt modelId="{ED008F51-0C5D-4194-90CA-B6B7E378379F}" type="pres">
      <dgm:prSet presAssocID="{FE035C16-1DE2-4213-91DE-20FEE1197F10}" presName="compNode" presStyleCnt="0"/>
      <dgm:spPr/>
    </dgm:pt>
    <dgm:pt modelId="{12D49AE2-ADC2-49E8-B25E-B8026B395A65}" type="pres">
      <dgm:prSet presAssocID="{FE035C16-1DE2-4213-91DE-20FEE1197F10}" presName="bgRect" presStyleLbl="bgShp" presStyleIdx="2" presStyleCnt="7"/>
      <dgm:spPr/>
    </dgm:pt>
    <dgm:pt modelId="{98E74D57-0CE0-42B9-945F-1F261695B47E}" type="pres">
      <dgm:prSet presAssocID="{FE035C16-1DE2-4213-91DE-20FEE1197F10}" presName="iconRect" presStyleLbl="node1" presStyleIdx="2"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andshake"/>
        </a:ext>
      </dgm:extLst>
    </dgm:pt>
    <dgm:pt modelId="{F01E7A58-C97B-4CEC-BAD0-EEF44DCAC342}" type="pres">
      <dgm:prSet presAssocID="{FE035C16-1DE2-4213-91DE-20FEE1197F10}" presName="spaceRect" presStyleCnt="0"/>
      <dgm:spPr/>
    </dgm:pt>
    <dgm:pt modelId="{4562EB13-48A9-4A87-9E23-9FA5D7BDEE30}" type="pres">
      <dgm:prSet presAssocID="{FE035C16-1DE2-4213-91DE-20FEE1197F10}" presName="parTx" presStyleLbl="revTx" presStyleIdx="2" presStyleCnt="7">
        <dgm:presLayoutVars>
          <dgm:chMax val="0"/>
          <dgm:chPref val="0"/>
        </dgm:presLayoutVars>
      </dgm:prSet>
      <dgm:spPr/>
    </dgm:pt>
    <dgm:pt modelId="{0F480B92-45BB-4279-9BCC-10311EF4054F}" type="pres">
      <dgm:prSet presAssocID="{32AEC1C5-EB8D-4327-9923-D0A2B58A0ADB}" presName="sibTrans" presStyleCnt="0"/>
      <dgm:spPr/>
    </dgm:pt>
    <dgm:pt modelId="{4E085F48-672D-4BC6-B6F4-20F0CB074AF4}" type="pres">
      <dgm:prSet presAssocID="{1328A673-2A7F-44AC-BDBD-D1D9AA95E7FB}" presName="compNode" presStyleCnt="0"/>
      <dgm:spPr/>
    </dgm:pt>
    <dgm:pt modelId="{DF9D4461-3DE8-4C26-B2B0-6759A9F2D6B1}" type="pres">
      <dgm:prSet presAssocID="{1328A673-2A7F-44AC-BDBD-D1D9AA95E7FB}" presName="bgRect" presStyleLbl="bgShp" presStyleIdx="3" presStyleCnt="7"/>
      <dgm:spPr/>
    </dgm:pt>
    <dgm:pt modelId="{0BA1CE8D-1BF8-416A-9E61-B84CEDC9523B}" type="pres">
      <dgm:prSet presAssocID="{1328A673-2A7F-44AC-BDBD-D1D9AA95E7FB}" presName="iconRect" presStyleLbl="node1" presStyleIdx="3"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ent and Baby"/>
        </a:ext>
      </dgm:extLst>
    </dgm:pt>
    <dgm:pt modelId="{0E20C1E8-E903-4F95-ADD6-89A492A3413C}" type="pres">
      <dgm:prSet presAssocID="{1328A673-2A7F-44AC-BDBD-D1D9AA95E7FB}" presName="spaceRect" presStyleCnt="0"/>
      <dgm:spPr/>
    </dgm:pt>
    <dgm:pt modelId="{44929D90-5A4D-43B1-B314-6893F76E8774}" type="pres">
      <dgm:prSet presAssocID="{1328A673-2A7F-44AC-BDBD-D1D9AA95E7FB}" presName="parTx" presStyleLbl="revTx" presStyleIdx="3" presStyleCnt="7">
        <dgm:presLayoutVars>
          <dgm:chMax val="0"/>
          <dgm:chPref val="0"/>
        </dgm:presLayoutVars>
      </dgm:prSet>
      <dgm:spPr/>
    </dgm:pt>
    <dgm:pt modelId="{9AC2BDCE-D6A5-4EAC-B502-371A5DC230A3}" type="pres">
      <dgm:prSet presAssocID="{DCAA340F-710D-43ED-8F40-2497F9D3D6ED}" presName="sibTrans" presStyleCnt="0"/>
      <dgm:spPr/>
    </dgm:pt>
    <dgm:pt modelId="{A6DE732B-572F-4019-A472-6FC81EADCA34}" type="pres">
      <dgm:prSet presAssocID="{EE6B55B4-CE0D-4BDB-958B-069ECB01B548}" presName="compNode" presStyleCnt="0"/>
      <dgm:spPr/>
    </dgm:pt>
    <dgm:pt modelId="{9D7E49A8-7F19-4507-9E97-FF6F9CD2AFA6}" type="pres">
      <dgm:prSet presAssocID="{EE6B55B4-CE0D-4BDB-958B-069ECB01B548}" presName="bgRect" presStyleLbl="bgShp" presStyleIdx="4" presStyleCnt="7" custLinFactNeighborX="-10109"/>
      <dgm:spPr/>
    </dgm:pt>
    <dgm:pt modelId="{502829AF-DAAC-4D6D-A063-EE5454C0DA64}" type="pres">
      <dgm:prSet presAssocID="{EE6B55B4-CE0D-4BDB-958B-069ECB01B548}" presName="iconRect" presStyleLbl="node1" presStyleIdx="4"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erson with Cane"/>
        </a:ext>
      </dgm:extLst>
    </dgm:pt>
    <dgm:pt modelId="{EF021FD6-127C-485A-85AB-6995FC665BD2}" type="pres">
      <dgm:prSet presAssocID="{EE6B55B4-CE0D-4BDB-958B-069ECB01B548}" presName="spaceRect" presStyleCnt="0"/>
      <dgm:spPr/>
    </dgm:pt>
    <dgm:pt modelId="{2427381F-3CB2-4B5F-BB7F-50431B1DBD24}" type="pres">
      <dgm:prSet presAssocID="{EE6B55B4-CE0D-4BDB-958B-069ECB01B548}" presName="parTx" presStyleLbl="revTx" presStyleIdx="4" presStyleCnt="7">
        <dgm:presLayoutVars>
          <dgm:chMax val="0"/>
          <dgm:chPref val="0"/>
        </dgm:presLayoutVars>
      </dgm:prSet>
      <dgm:spPr/>
    </dgm:pt>
    <dgm:pt modelId="{6810FDCE-7260-4F50-98DB-78EDDC893D7E}" type="pres">
      <dgm:prSet presAssocID="{284D3FEC-FF5D-4E70-9BF8-250FC0EF111B}" presName="sibTrans" presStyleCnt="0"/>
      <dgm:spPr/>
    </dgm:pt>
    <dgm:pt modelId="{5E629255-ED31-4DED-829C-556966631475}" type="pres">
      <dgm:prSet presAssocID="{17DA149C-EB2F-4D7F-A52F-10EC606F9229}" presName="compNode" presStyleCnt="0"/>
      <dgm:spPr/>
    </dgm:pt>
    <dgm:pt modelId="{A49A7284-2D88-45B6-8286-8C7BACD2F8C4}" type="pres">
      <dgm:prSet presAssocID="{17DA149C-EB2F-4D7F-A52F-10EC606F9229}" presName="bgRect" presStyleLbl="bgShp" presStyleIdx="5" presStyleCnt="7"/>
      <dgm:spPr/>
    </dgm:pt>
    <dgm:pt modelId="{63D04215-84CE-4F3B-941F-D6787577E319}" type="pres">
      <dgm:prSet presAssocID="{17DA149C-EB2F-4D7F-A52F-10EC606F9229}" presName="iconRect" presStyleLbl="node1" presStyleIdx="5"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lp"/>
        </a:ext>
      </dgm:extLst>
    </dgm:pt>
    <dgm:pt modelId="{D470A126-97E9-4299-BEBC-08F989572FCF}" type="pres">
      <dgm:prSet presAssocID="{17DA149C-EB2F-4D7F-A52F-10EC606F9229}" presName="spaceRect" presStyleCnt="0"/>
      <dgm:spPr/>
    </dgm:pt>
    <dgm:pt modelId="{529DEE39-85AF-45AB-81F3-BE612852C09A}" type="pres">
      <dgm:prSet presAssocID="{17DA149C-EB2F-4D7F-A52F-10EC606F9229}" presName="parTx" presStyleLbl="revTx" presStyleIdx="5" presStyleCnt="7">
        <dgm:presLayoutVars>
          <dgm:chMax val="0"/>
          <dgm:chPref val="0"/>
        </dgm:presLayoutVars>
      </dgm:prSet>
      <dgm:spPr/>
    </dgm:pt>
    <dgm:pt modelId="{E9DBC406-B0FC-4FCD-AAE7-D3D453569CBE}" type="pres">
      <dgm:prSet presAssocID="{96D3E79D-BA27-46A6-878F-870A5390B9B0}" presName="sibTrans" presStyleCnt="0"/>
      <dgm:spPr/>
    </dgm:pt>
    <dgm:pt modelId="{511CDFCF-C406-451E-BC61-E6C079DEDE20}" type="pres">
      <dgm:prSet presAssocID="{4882CC53-3EC2-422E-A097-A4F1CAAF35DC}" presName="compNode" presStyleCnt="0"/>
      <dgm:spPr/>
    </dgm:pt>
    <dgm:pt modelId="{5284D016-30A2-4E61-8B6B-2E99C21EA309}" type="pres">
      <dgm:prSet presAssocID="{4882CC53-3EC2-422E-A097-A4F1CAAF35DC}" presName="bgRect" presStyleLbl="bgShp" presStyleIdx="6" presStyleCnt="7"/>
      <dgm:spPr/>
    </dgm:pt>
    <dgm:pt modelId="{AF43BA51-5885-4DFB-8563-6F5E10646DE2}" type="pres">
      <dgm:prSet presAssocID="{4882CC53-3EC2-422E-A097-A4F1CAAF35DC}" presName="iconRect" presStyleLbl="node1" presStyleIdx="6"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oney"/>
        </a:ext>
      </dgm:extLst>
    </dgm:pt>
    <dgm:pt modelId="{8DF2EFF4-AEEC-48FF-9115-B95CFDD7583E}" type="pres">
      <dgm:prSet presAssocID="{4882CC53-3EC2-422E-A097-A4F1CAAF35DC}" presName="spaceRect" presStyleCnt="0"/>
      <dgm:spPr/>
    </dgm:pt>
    <dgm:pt modelId="{45FD23B8-91B4-4F0A-BDBD-3E04F2DF2A66}" type="pres">
      <dgm:prSet presAssocID="{4882CC53-3EC2-422E-A097-A4F1CAAF35DC}" presName="parTx" presStyleLbl="revTx" presStyleIdx="6" presStyleCnt="7">
        <dgm:presLayoutVars>
          <dgm:chMax val="0"/>
          <dgm:chPref val="0"/>
        </dgm:presLayoutVars>
      </dgm:prSet>
      <dgm:spPr/>
    </dgm:pt>
  </dgm:ptLst>
  <dgm:cxnLst>
    <dgm:cxn modelId="{E0E3863D-260A-4BC7-B4D4-03A870D5442C}" type="presOf" srcId="{4882CC53-3EC2-422E-A097-A4F1CAAF35DC}" destId="{45FD23B8-91B4-4F0A-BDBD-3E04F2DF2A66}" srcOrd="0" destOrd="0" presId="urn:microsoft.com/office/officeart/2018/2/layout/IconVerticalSolidList"/>
    <dgm:cxn modelId="{5FB55940-9C4F-462A-A551-14992093CBA6}" srcId="{7B604DF4-E739-48F2-8320-9D52B0D88BE5}" destId="{FE035C16-1DE2-4213-91DE-20FEE1197F10}" srcOrd="2" destOrd="0" parTransId="{C0714F5C-7E75-43FF-83E7-4EC79AA2669F}" sibTransId="{32AEC1C5-EB8D-4327-9923-D0A2B58A0ADB}"/>
    <dgm:cxn modelId="{A00BC85E-DAE2-4CC4-8F76-9C7703EE0863}" srcId="{7B604DF4-E739-48F2-8320-9D52B0D88BE5}" destId="{17DA149C-EB2F-4D7F-A52F-10EC606F9229}" srcOrd="5" destOrd="0" parTransId="{49EB977F-BEFD-498F-B972-635644B60DB9}" sibTransId="{96D3E79D-BA27-46A6-878F-870A5390B9B0}"/>
    <dgm:cxn modelId="{1112D762-71E8-4F83-BABF-93D8B14ADA1F}" type="presOf" srcId="{7B604DF4-E739-48F2-8320-9D52B0D88BE5}" destId="{FBA45111-6CCC-4868-B9DA-D1898FE60918}" srcOrd="0" destOrd="0" presId="urn:microsoft.com/office/officeart/2018/2/layout/IconVerticalSolidList"/>
    <dgm:cxn modelId="{0FF26444-FD2C-4379-9E80-2ED206729240}" srcId="{7B604DF4-E739-48F2-8320-9D52B0D88BE5}" destId="{6F817FA8-EBF9-4867-87A1-D8AEBA82AF43}" srcOrd="0" destOrd="0" parTransId="{903431B8-9CC0-494B-A834-F005948F5999}" sibTransId="{1DCA9EBB-A82C-442C-912E-12EA4A70339D}"/>
    <dgm:cxn modelId="{73BE8554-66CC-49E4-A4E8-013ABF125891}" srcId="{7B604DF4-E739-48F2-8320-9D52B0D88BE5}" destId="{EE6B55B4-CE0D-4BDB-958B-069ECB01B548}" srcOrd="4" destOrd="0" parTransId="{3232CA79-2D63-41AC-BAC4-060DAF609FA8}" sibTransId="{284D3FEC-FF5D-4E70-9BF8-250FC0EF111B}"/>
    <dgm:cxn modelId="{2328108E-F002-4ECE-85E0-13079C74917B}" type="presOf" srcId="{6F817FA8-EBF9-4867-87A1-D8AEBA82AF43}" destId="{6EBC236E-E379-4A45-AFA3-CBB8637EABDA}" srcOrd="0" destOrd="0" presId="urn:microsoft.com/office/officeart/2018/2/layout/IconVerticalSolidList"/>
    <dgm:cxn modelId="{9EECBA97-1850-430F-818F-8D244C0CCA87}" srcId="{7B604DF4-E739-48F2-8320-9D52B0D88BE5}" destId="{1328A673-2A7F-44AC-BDBD-D1D9AA95E7FB}" srcOrd="3" destOrd="0" parTransId="{40F0AD3C-7939-488A-9E72-245B87F8B4D8}" sibTransId="{DCAA340F-710D-43ED-8F40-2497F9D3D6ED}"/>
    <dgm:cxn modelId="{34FA5DA6-A69C-4A79-9C9C-9C94D86BC9EB}" type="presOf" srcId="{17DA149C-EB2F-4D7F-A52F-10EC606F9229}" destId="{529DEE39-85AF-45AB-81F3-BE612852C09A}" srcOrd="0" destOrd="0" presId="urn:microsoft.com/office/officeart/2018/2/layout/IconVerticalSolidList"/>
    <dgm:cxn modelId="{F02AADC0-E7A6-4C08-9CE6-35FD3956EEDA}" type="presOf" srcId="{FE035C16-1DE2-4213-91DE-20FEE1197F10}" destId="{4562EB13-48A9-4A87-9E23-9FA5D7BDEE30}" srcOrd="0" destOrd="0" presId="urn:microsoft.com/office/officeart/2018/2/layout/IconVerticalSolidList"/>
    <dgm:cxn modelId="{A8BC33C3-317B-4E99-A897-8D52B826BB74}" type="presOf" srcId="{1328A673-2A7F-44AC-BDBD-D1D9AA95E7FB}" destId="{44929D90-5A4D-43B1-B314-6893F76E8774}" srcOrd="0" destOrd="0" presId="urn:microsoft.com/office/officeart/2018/2/layout/IconVerticalSolidList"/>
    <dgm:cxn modelId="{F544BFDB-3827-4638-9E2C-918C4201FB47}" type="presOf" srcId="{EE6B55B4-CE0D-4BDB-958B-069ECB01B548}" destId="{2427381F-3CB2-4B5F-BB7F-50431B1DBD24}" srcOrd="0" destOrd="0" presId="urn:microsoft.com/office/officeart/2018/2/layout/IconVerticalSolidList"/>
    <dgm:cxn modelId="{E8FEB7E8-4675-42E5-8984-CFA4CB9D450B}" type="presOf" srcId="{03B8C70C-0EFF-418C-9451-EC246B43A12C}" destId="{5CAB55A5-E75C-4DAE-915C-E93DA987089C}" srcOrd="0" destOrd="0" presId="urn:microsoft.com/office/officeart/2018/2/layout/IconVerticalSolidList"/>
    <dgm:cxn modelId="{B8A03AF8-D49D-4D6E-BD09-B1C9EE240621}" srcId="{7B604DF4-E739-48F2-8320-9D52B0D88BE5}" destId="{03B8C70C-0EFF-418C-9451-EC246B43A12C}" srcOrd="1" destOrd="0" parTransId="{065F858E-664F-4EF0-9539-B3AF3B8BA9E7}" sibTransId="{B74BFC1D-AD63-4626-9974-0632E14D362C}"/>
    <dgm:cxn modelId="{A5826DF9-309D-45AD-A552-D4554417BE4C}" srcId="{7B604DF4-E739-48F2-8320-9D52B0D88BE5}" destId="{4882CC53-3EC2-422E-A097-A4F1CAAF35DC}" srcOrd="6" destOrd="0" parTransId="{2DB035F2-3C23-4F30-87F8-DE9960719C68}" sibTransId="{C326DC88-3035-4FB2-9A42-B5B7C85A751F}"/>
    <dgm:cxn modelId="{4344BEE5-9888-4983-BD59-BB7F3B0F364A}" type="presParOf" srcId="{FBA45111-6CCC-4868-B9DA-D1898FE60918}" destId="{1F36772C-B423-4DBA-B9D6-685619690ECB}" srcOrd="0" destOrd="0" presId="urn:microsoft.com/office/officeart/2018/2/layout/IconVerticalSolidList"/>
    <dgm:cxn modelId="{115CBE2F-19C4-459C-8DA3-0DC1D149AAE0}" type="presParOf" srcId="{1F36772C-B423-4DBA-B9D6-685619690ECB}" destId="{55323C86-456B-4287-8984-E5CA6AF5221D}" srcOrd="0" destOrd="0" presId="urn:microsoft.com/office/officeart/2018/2/layout/IconVerticalSolidList"/>
    <dgm:cxn modelId="{C2AAE8C9-8CCD-4F49-9316-200713B6D0D7}" type="presParOf" srcId="{1F36772C-B423-4DBA-B9D6-685619690ECB}" destId="{854EE76C-BF05-4B54-A525-AF70F4769989}" srcOrd="1" destOrd="0" presId="urn:microsoft.com/office/officeart/2018/2/layout/IconVerticalSolidList"/>
    <dgm:cxn modelId="{0BD6CAA5-74A1-4B9E-B991-41FA9EEE7276}" type="presParOf" srcId="{1F36772C-B423-4DBA-B9D6-685619690ECB}" destId="{C51CF950-4BF9-4FBB-ABA5-A276B8D7F03B}" srcOrd="2" destOrd="0" presId="urn:microsoft.com/office/officeart/2018/2/layout/IconVerticalSolidList"/>
    <dgm:cxn modelId="{FB6FC619-B802-4FB9-B03C-27D6B654869E}" type="presParOf" srcId="{1F36772C-B423-4DBA-B9D6-685619690ECB}" destId="{6EBC236E-E379-4A45-AFA3-CBB8637EABDA}" srcOrd="3" destOrd="0" presId="urn:microsoft.com/office/officeart/2018/2/layout/IconVerticalSolidList"/>
    <dgm:cxn modelId="{51719CC1-14FF-4FD4-BA45-987500233914}" type="presParOf" srcId="{FBA45111-6CCC-4868-B9DA-D1898FE60918}" destId="{E6626171-733E-476D-BDD0-4EC6F84CBBEA}" srcOrd="1" destOrd="0" presId="urn:microsoft.com/office/officeart/2018/2/layout/IconVerticalSolidList"/>
    <dgm:cxn modelId="{EA1BDF72-0661-4006-856F-7E2DA6D72A0A}" type="presParOf" srcId="{FBA45111-6CCC-4868-B9DA-D1898FE60918}" destId="{5CC2E890-9922-447A-A8C2-C5BD7B77AB6B}" srcOrd="2" destOrd="0" presId="urn:microsoft.com/office/officeart/2018/2/layout/IconVerticalSolidList"/>
    <dgm:cxn modelId="{707360DE-B40F-4AF5-B9A5-9F6465E4E477}" type="presParOf" srcId="{5CC2E890-9922-447A-A8C2-C5BD7B77AB6B}" destId="{CD4EA7EE-C607-4A9A-B649-B32BBFB5884D}" srcOrd="0" destOrd="0" presId="urn:microsoft.com/office/officeart/2018/2/layout/IconVerticalSolidList"/>
    <dgm:cxn modelId="{3FABDA69-40D8-4D86-9749-C26702F105F2}" type="presParOf" srcId="{5CC2E890-9922-447A-A8C2-C5BD7B77AB6B}" destId="{EDC2AE05-072F-4228-938F-6F6A882A2AB8}" srcOrd="1" destOrd="0" presId="urn:microsoft.com/office/officeart/2018/2/layout/IconVerticalSolidList"/>
    <dgm:cxn modelId="{09C07F4D-0545-479E-92EF-38E1E4FAC213}" type="presParOf" srcId="{5CC2E890-9922-447A-A8C2-C5BD7B77AB6B}" destId="{4584B5B5-509F-4EBF-ACA8-2338E14CD67A}" srcOrd="2" destOrd="0" presId="urn:microsoft.com/office/officeart/2018/2/layout/IconVerticalSolidList"/>
    <dgm:cxn modelId="{BA10E34D-AE89-405B-A528-9E3CC9B0FB8D}" type="presParOf" srcId="{5CC2E890-9922-447A-A8C2-C5BD7B77AB6B}" destId="{5CAB55A5-E75C-4DAE-915C-E93DA987089C}" srcOrd="3" destOrd="0" presId="urn:microsoft.com/office/officeart/2018/2/layout/IconVerticalSolidList"/>
    <dgm:cxn modelId="{DEBDA273-437F-431F-B6A6-8BF380E7AB2E}" type="presParOf" srcId="{FBA45111-6CCC-4868-B9DA-D1898FE60918}" destId="{5EBD98DC-4B76-4936-9C9E-7C1FDD0320D3}" srcOrd="3" destOrd="0" presId="urn:microsoft.com/office/officeart/2018/2/layout/IconVerticalSolidList"/>
    <dgm:cxn modelId="{B6255020-94CB-4320-881B-E8B31B1E6D18}" type="presParOf" srcId="{FBA45111-6CCC-4868-B9DA-D1898FE60918}" destId="{ED008F51-0C5D-4194-90CA-B6B7E378379F}" srcOrd="4" destOrd="0" presId="urn:microsoft.com/office/officeart/2018/2/layout/IconVerticalSolidList"/>
    <dgm:cxn modelId="{94254C42-87D3-4D4B-9A5A-2322708857EC}" type="presParOf" srcId="{ED008F51-0C5D-4194-90CA-B6B7E378379F}" destId="{12D49AE2-ADC2-49E8-B25E-B8026B395A65}" srcOrd="0" destOrd="0" presId="urn:microsoft.com/office/officeart/2018/2/layout/IconVerticalSolidList"/>
    <dgm:cxn modelId="{588B6CBF-6714-4D59-8EA7-027185181011}" type="presParOf" srcId="{ED008F51-0C5D-4194-90CA-B6B7E378379F}" destId="{98E74D57-0CE0-42B9-945F-1F261695B47E}" srcOrd="1" destOrd="0" presId="urn:microsoft.com/office/officeart/2018/2/layout/IconVerticalSolidList"/>
    <dgm:cxn modelId="{9668C868-97F1-46A3-B456-A152CF0DF090}" type="presParOf" srcId="{ED008F51-0C5D-4194-90CA-B6B7E378379F}" destId="{F01E7A58-C97B-4CEC-BAD0-EEF44DCAC342}" srcOrd="2" destOrd="0" presId="urn:microsoft.com/office/officeart/2018/2/layout/IconVerticalSolidList"/>
    <dgm:cxn modelId="{A702ADFC-C9B7-4B02-ACC9-EF4E912106B1}" type="presParOf" srcId="{ED008F51-0C5D-4194-90CA-B6B7E378379F}" destId="{4562EB13-48A9-4A87-9E23-9FA5D7BDEE30}" srcOrd="3" destOrd="0" presId="urn:microsoft.com/office/officeart/2018/2/layout/IconVerticalSolidList"/>
    <dgm:cxn modelId="{97AABB52-8FD4-4866-A916-BF9EEDE21A6B}" type="presParOf" srcId="{FBA45111-6CCC-4868-B9DA-D1898FE60918}" destId="{0F480B92-45BB-4279-9BCC-10311EF4054F}" srcOrd="5" destOrd="0" presId="urn:microsoft.com/office/officeart/2018/2/layout/IconVerticalSolidList"/>
    <dgm:cxn modelId="{77E56B1D-AA55-4D3A-9479-A1D0570337EE}" type="presParOf" srcId="{FBA45111-6CCC-4868-B9DA-D1898FE60918}" destId="{4E085F48-672D-4BC6-B6F4-20F0CB074AF4}" srcOrd="6" destOrd="0" presId="urn:microsoft.com/office/officeart/2018/2/layout/IconVerticalSolidList"/>
    <dgm:cxn modelId="{E6894F9B-9354-4C47-B912-C3775207C6A1}" type="presParOf" srcId="{4E085F48-672D-4BC6-B6F4-20F0CB074AF4}" destId="{DF9D4461-3DE8-4C26-B2B0-6759A9F2D6B1}" srcOrd="0" destOrd="0" presId="urn:microsoft.com/office/officeart/2018/2/layout/IconVerticalSolidList"/>
    <dgm:cxn modelId="{0921C28D-FA1A-456D-8260-5DD4B54776A9}" type="presParOf" srcId="{4E085F48-672D-4BC6-B6F4-20F0CB074AF4}" destId="{0BA1CE8D-1BF8-416A-9E61-B84CEDC9523B}" srcOrd="1" destOrd="0" presId="urn:microsoft.com/office/officeart/2018/2/layout/IconVerticalSolidList"/>
    <dgm:cxn modelId="{D9726937-D357-4B6D-833D-3D544B58F4A4}" type="presParOf" srcId="{4E085F48-672D-4BC6-B6F4-20F0CB074AF4}" destId="{0E20C1E8-E903-4F95-ADD6-89A492A3413C}" srcOrd="2" destOrd="0" presId="urn:microsoft.com/office/officeart/2018/2/layout/IconVerticalSolidList"/>
    <dgm:cxn modelId="{B2C0DC67-293D-48EE-A67D-5E73622219EA}" type="presParOf" srcId="{4E085F48-672D-4BC6-B6F4-20F0CB074AF4}" destId="{44929D90-5A4D-43B1-B314-6893F76E8774}" srcOrd="3" destOrd="0" presId="urn:microsoft.com/office/officeart/2018/2/layout/IconVerticalSolidList"/>
    <dgm:cxn modelId="{89E9E608-9D9C-490F-919A-0E25EFF8D4A8}" type="presParOf" srcId="{FBA45111-6CCC-4868-B9DA-D1898FE60918}" destId="{9AC2BDCE-D6A5-4EAC-B502-371A5DC230A3}" srcOrd="7" destOrd="0" presId="urn:microsoft.com/office/officeart/2018/2/layout/IconVerticalSolidList"/>
    <dgm:cxn modelId="{EA195CA7-C613-44A0-8D5F-A8622F6C0BA3}" type="presParOf" srcId="{FBA45111-6CCC-4868-B9DA-D1898FE60918}" destId="{A6DE732B-572F-4019-A472-6FC81EADCA34}" srcOrd="8" destOrd="0" presId="urn:microsoft.com/office/officeart/2018/2/layout/IconVerticalSolidList"/>
    <dgm:cxn modelId="{94EDDE3B-7EE5-4E0F-9FC0-9CD5FFE285B0}" type="presParOf" srcId="{A6DE732B-572F-4019-A472-6FC81EADCA34}" destId="{9D7E49A8-7F19-4507-9E97-FF6F9CD2AFA6}" srcOrd="0" destOrd="0" presId="urn:microsoft.com/office/officeart/2018/2/layout/IconVerticalSolidList"/>
    <dgm:cxn modelId="{6675B724-DE31-4E95-8FBE-CC9F2D62418F}" type="presParOf" srcId="{A6DE732B-572F-4019-A472-6FC81EADCA34}" destId="{502829AF-DAAC-4D6D-A063-EE5454C0DA64}" srcOrd="1" destOrd="0" presId="urn:microsoft.com/office/officeart/2018/2/layout/IconVerticalSolidList"/>
    <dgm:cxn modelId="{C2D73B5B-FDCC-4B41-8C4A-D31B1D2822F1}" type="presParOf" srcId="{A6DE732B-572F-4019-A472-6FC81EADCA34}" destId="{EF021FD6-127C-485A-85AB-6995FC665BD2}" srcOrd="2" destOrd="0" presId="urn:microsoft.com/office/officeart/2018/2/layout/IconVerticalSolidList"/>
    <dgm:cxn modelId="{5D98C1F9-F66E-4391-BF10-10745AAE9761}" type="presParOf" srcId="{A6DE732B-572F-4019-A472-6FC81EADCA34}" destId="{2427381F-3CB2-4B5F-BB7F-50431B1DBD24}" srcOrd="3" destOrd="0" presId="urn:microsoft.com/office/officeart/2018/2/layout/IconVerticalSolidList"/>
    <dgm:cxn modelId="{DBE8DEB9-029D-40CF-9F58-FDBACA6ECECF}" type="presParOf" srcId="{FBA45111-6CCC-4868-B9DA-D1898FE60918}" destId="{6810FDCE-7260-4F50-98DB-78EDDC893D7E}" srcOrd="9" destOrd="0" presId="urn:microsoft.com/office/officeart/2018/2/layout/IconVerticalSolidList"/>
    <dgm:cxn modelId="{4554D026-2A86-4C61-A7B1-9BCE35B6CC0E}" type="presParOf" srcId="{FBA45111-6CCC-4868-B9DA-D1898FE60918}" destId="{5E629255-ED31-4DED-829C-556966631475}" srcOrd="10" destOrd="0" presId="urn:microsoft.com/office/officeart/2018/2/layout/IconVerticalSolidList"/>
    <dgm:cxn modelId="{533C7BE1-8C93-481E-9873-D0FBC208C3F3}" type="presParOf" srcId="{5E629255-ED31-4DED-829C-556966631475}" destId="{A49A7284-2D88-45B6-8286-8C7BACD2F8C4}" srcOrd="0" destOrd="0" presId="urn:microsoft.com/office/officeart/2018/2/layout/IconVerticalSolidList"/>
    <dgm:cxn modelId="{66020E18-E42C-4A35-BA53-682F1306C88A}" type="presParOf" srcId="{5E629255-ED31-4DED-829C-556966631475}" destId="{63D04215-84CE-4F3B-941F-D6787577E319}" srcOrd="1" destOrd="0" presId="urn:microsoft.com/office/officeart/2018/2/layout/IconVerticalSolidList"/>
    <dgm:cxn modelId="{6AB06B2A-5251-47B4-848E-7EF7D0F80045}" type="presParOf" srcId="{5E629255-ED31-4DED-829C-556966631475}" destId="{D470A126-97E9-4299-BEBC-08F989572FCF}" srcOrd="2" destOrd="0" presId="urn:microsoft.com/office/officeart/2018/2/layout/IconVerticalSolidList"/>
    <dgm:cxn modelId="{19BD87E3-8A41-4CCC-86D0-57AC2ED979DE}" type="presParOf" srcId="{5E629255-ED31-4DED-829C-556966631475}" destId="{529DEE39-85AF-45AB-81F3-BE612852C09A}" srcOrd="3" destOrd="0" presId="urn:microsoft.com/office/officeart/2018/2/layout/IconVerticalSolidList"/>
    <dgm:cxn modelId="{07B97A1B-6906-4295-8B11-0647316B0432}" type="presParOf" srcId="{FBA45111-6CCC-4868-B9DA-D1898FE60918}" destId="{E9DBC406-B0FC-4FCD-AAE7-D3D453569CBE}" srcOrd="11" destOrd="0" presId="urn:microsoft.com/office/officeart/2018/2/layout/IconVerticalSolidList"/>
    <dgm:cxn modelId="{D308A8BD-4842-4CD5-8ABC-26EEB9D8D231}" type="presParOf" srcId="{FBA45111-6CCC-4868-B9DA-D1898FE60918}" destId="{511CDFCF-C406-451E-BC61-E6C079DEDE20}" srcOrd="12" destOrd="0" presId="urn:microsoft.com/office/officeart/2018/2/layout/IconVerticalSolidList"/>
    <dgm:cxn modelId="{5F290031-6B3F-4057-8BA2-8324F9D83ADB}" type="presParOf" srcId="{511CDFCF-C406-451E-BC61-E6C079DEDE20}" destId="{5284D016-30A2-4E61-8B6B-2E99C21EA309}" srcOrd="0" destOrd="0" presId="urn:microsoft.com/office/officeart/2018/2/layout/IconVerticalSolidList"/>
    <dgm:cxn modelId="{CBB2F346-F9E8-4D06-93DB-5064C0A97AB0}" type="presParOf" srcId="{511CDFCF-C406-451E-BC61-E6C079DEDE20}" destId="{AF43BA51-5885-4DFB-8563-6F5E10646DE2}" srcOrd="1" destOrd="0" presId="urn:microsoft.com/office/officeart/2018/2/layout/IconVerticalSolidList"/>
    <dgm:cxn modelId="{4B2CD079-2A0C-4D90-91EA-A1032AEDFD32}" type="presParOf" srcId="{511CDFCF-C406-451E-BC61-E6C079DEDE20}" destId="{8DF2EFF4-AEEC-48FF-9115-B95CFDD7583E}" srcOrd="2" destOrd="0" presId="urn:microsoft.com/office/officeart/2018/2/layout/IconVerticalSolidList"/>
    <dgm:cxn modelId="{BBAACD80-CEBC-4103-8E03-A7A47B08CFA0}" type="presParOf" srcId="{511CDFCF-C406-451E-BC61-E6C079DEDE20}" destId="{45FD23B8-91B4-4F0A-BDBD-3E04F2DF2A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6CB8C-93D2-4368-92A7-2EAC8729DA66}">
      <dsp:nvSpPr>
        <dsp:cNvPr id="0" name=""/>
        <dsp:cNvSpPr/>
      </dsp:nvSpPr>
      <dsp:spPr>
        <a:xfrm>
          <a:off x="679818" y="0"/>
          <a:ext cx="7704614" cy="4613705"/>
        </a:xfrm>
        <a:prstGeom prst="rightArrow">
          <a:avLst/>
        </a:prstGeom>
        <a:gradFill rotWithShape="0">
          <a:gsLst>
            <a:gs pos="0">
              <a:schemeClr val="accent2">
                <a:tint val="40000"/>
                <a:hueOff val="0"/>
                <a:satOff val="0"/>
                <a:lumOff val="0"/>
                <a:alphaOff val="0"/>
                <a:tint val="96000"/>
                <a:lumMod val="100000"/>
              </a:schemeClr>
            </a:gs>
            <a:gs pos="78000">
              <a:schemeClr val="accent2">
                <a:tint val="40000"/>
                <a:hueOff val="0"/>
                <a:satOff val="0"/>
                <a:lumOff val="0"/>
                <a:alphaOff val="0"/>
                <a:shade val="94000"/>
                <a:lumMod val="9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1D0E837-1AE4-4DF1-B5E4-924C3B8E7030}">
      <dsp:nvSpPr>
        <dsp:cNvPr id="0" name=""/>
        <dsp:cNvSpPr/>
      </dsp:nvSpPr>
      <dsp:spPr>
        <a:xfrm>
          <a:off x="774" y="1384111"/>
          <a:ext cx="1241466" cy="1845482"/>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Marriage, divorce, or legal separation</a:t>
          </a:r>
        </a:p>
      </dsp:txBody>
      <dsp:txXfrm>
        <a:off x="61377" y="1444714"/>
        <a:ext cx="1120260" cy="1724276"/>
      </dsp:txXfrm>
    </dsp:sp>
    <dsp:sp modelId="{E9E5BCD8-E3FD-405D-9735-5D89129F05B6}">
      <dsp:nvSpPr>
        <dsp:cNvPr id="0" name=""/>
        <dsp:cNvSpPr/>
      </dsp:nvSpPr>
      <dsp:spPr>
        <a:xfrm>
          <a:off x="1304313" y="1384111"/>
          <a:ext cx="1241466" cy="1845482"/>
        </a:xfrm>
        <a:prstGeom prst="roundRect">
          <a:avLst/>
        </a:prstGeom>
        <a:gradFill rotWithShape="0">
          <a:gsLst>
            <a:gs pos="0">
              <a:schemeClr val="accent2">
                <a:hueOff val="-418"/>
                <a:satOff val="37"/>
                <a:lumOff val="2157"/>
                <a:alphaOff val="0"/>
                <a:tint val="96000"/>
                <a:lumMod val="100000"/>
              </a:schemeClr>
            </a:gs>
            <a:gs pos="78000">
              <a:schemeClr val="accent2">
                <a:hueOff val="-418"/>
                <a:satOff val="37"/>
                <a:lumOff val="215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Birth or adoption of a child</a:t>
          </a:r>
        </a:p>
      </dsp:txBody>
      <dsp:txXfrm>
        <a:off x="1364916" y="1444714"/>
        <a:ext cx="1120260" cy="1724276"/>
      </dsp:txXfrm>
    </dsp:sp>
    <dsp:sp modelId="{85DBEF07-05E3-4330-A5E5-0628D68F93AC}">
      <dsp:nvSpPr>
        <dsp:cNvPr id="0" name=""/>
        <dsp:cNvSpPr/>
      </dsp:nvSpPr>
      <dsp:spPr>
        <a:xfrm>
          <a:off x="2607853" y="1384111"/>
          <a:ext cx="1241466" cy="1845482"/>
        </a:xfrm>
        <a:prstGeom prst="roundRect">
          <a:avLst/>
        </a:prstGeom>
        <a:gradFill rotWithShape="0">
          <a:gsLst>
            <a:gs pos="0">
              <a:schemeClr val="accent2">
                <a:hueOff val="-836"/>
                <a:satOff val="74"/>
                <a:lumOff val="4313"/>
                <a:alphaOff val="0"/>
                <a:tint val="96000"/>
                <a:lumMod val="100000"/>
              </a:schemeClr>
            </a:gs>
            <a:gs pos="78000">
              <a:schemeClr val="accent2">
                <a:hueOff val="-836"/>
                <a:satOff val="74"/>
                <a:lumOff val="431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Change in spouse’s employment</a:t>
          </a:r>
        </a:p>
      </dsp:txBody>
      <dsp:txXfrm>
        <a:off x="2668456" y="1444714"/>
        <a:ext cx="1120260" cy="1724276"/>
      </dsp:txXfrm>
    </dsp:sp>
    <dsp:sp modelId="{256D099D-8BA9-430E-AEA0-85226000CA92}">
      <dsp:nvSpPr>
        <dsp:cNvPr id="0" name=""/>
        <dsp:cNvSpPr/>
      </dsp:nvSpPr>
      <dsp:spPr>
        <a:xfrm>
          <a:off x="3911392" y="1384111"/>
          <a:ext cx="1241466" cy="1845482"/>
        </a:xfrm>
        <a:prstGeom prst="roundRect">
          <a:avLst/>
        </a:prstGeom>
        <a:gradFill rotWithShape="0">
          <a:gsLst>
            <a:gs pos="0">
              <a:schemeClr val="accent2">
                <a:hueOff val="-1254"/>
                <a:satOff val="111"/>
                <a:lumOff val="6470"/>
                <a:alphaOff val="0"/>
                <a:tint val="96000"/>
                <a:lumMod val="100000"/>
              </a:schemeClr>
            </a:gs>
            <a:gs pos="78000">
              <a:schemeClr val="accent2">
                <a:hueOff val="-1254"/>
                <a:satOff val="111"/>
                <a:lumOff val="647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Moving outside an HMO eligible area</a:t>
          </a:r>
        </a:p>
      </dsp:txBody>
      <dsp:txXfrm>
        <a:off x="3971995" y="1444714"/>
        <a:ext cx="1120260" cy="1724276"/>
      </dsp:txXfrm>
    </dsp:sp>
    <dsp:sp modelId="{E4EFAD05-19A5-4502-AC33-6694135F9032}">
      <dsp:nvSpPr>
        <dsp:cNvPr id="0" name=""/>
        <dsp:cNvSpPr/>
      </dsp:nvSpPr>
      <dsp:spPr>
        <a:xfrm>
          <a:off x="5214932" y="1384111"/>
          <a:ext cx="1241466" cy="1845482"/>
        </a:xfrm>
        <a:prstGeom prst="roundRect">
          <a:avLst/>
        </a:prstGeom>
        <a:gradFill rotWithShape="0">
          <a:gsLst>
            <a:gs pos="0">
              <a:schemeClr val="accent2">
                <a:hueOff val="-1672"/>
                <a:satOff val="148"/>
                <a:lumOff val="8626"/>
                <a:alphaOff val="0"/>
                <a:tint val="96000"/>
                <a:lumMod val="100000"/>
              </a:schemeClr>
            </a:gs>
            <a:gs pos="78000">
              <a:schemeClr val="accent2">
                <a:hueOff val="-1672"/>
                <a:satOff val="148"/>
                <a:lumOff val="8626"/>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Medical Child Support Order</a:t>
          </a:r>
        </a:p>
      </dsp:txBody>
      <dsp:txXfrm>
        <a:off x="5275535" y="1444714"/>
        <a:ext cx="1120260" cy="1724276"/>
      </dsp:txXfrm>
    </dsp:sp>
    <dsp:sp modelId="{921CA6D2-5975-4D94-B31B-FEEC23956022}">
      <dsp:nvSpPr>
        <dsp:cNvPr id="0" name=""/>
        <dsp:cNvSpPr/>
      </dsp:nvSpPr>
      <dsp:spPr>
        <a:xfrm>
          <a:off x="6518471" y="1384111"/>
          <a:ext cx="1241466" cy="1845482"/>
        </a:xfrm>
        <a:prstGeom prst="roundRect">
          <a:avLst/>
        </a:prstGeom>
        <a:gradFill rotWithShape="0">
          <a:gsLst>
            <a:gs pos="0">
              <a:schemeClr val="accent2">
                <a:hueOff val="-2090"/>
                <a:satOff val="185"/>
                <a:lumOff val="10782"/>
                <a:alphaOff val="0"/>
                <a:tint val="96000"/>
                <a:lumMod val="100000"/>
              </a:schemeClr>
            </a:gs>
            <a:gs pos="78000">
              <a:schemeClr val="accent2">
                <a:hueOff val="-2090"/>
                <a:satOff val="185"/>
                <a:lumOff val="1078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Change in job status from full to part time</a:t>
          </a:r>
        </a:p>
      </dsp:txBody>
      <dsp:txXfrm>
        <a:off x="6579074" y="1444714"/>
        <a:ext cx="1120260" cy="1724276"/>
      </dsp:txXfrm>
    </dsp:sp>
    <dsp:sp modelId="{78888E5B-0ADF-465A-84DA-8507C5A49DC7}">
      <dsp:nvSpPr>
        <dsp:cNvPr id="0" name=""/>
        <dsp:cNvSpPr/>
      </dsp:nvSpPr>
      <dsp:spPr>
        <a:xfrm>
          <a:off x="7822011" y="1384111"/>
          <a:ext cx="1241466" cy="1845482"/>
        </a:xfrm>
        <a:prstGeom prst="roundRect">
          <a:avLst/>
        </a:prstGeom>
        <a:gradFill rotWithShape="0">
          <a:gsLst>
            <a:gs pos="0">
              <a:schemeClr val="accent2">
                <a:hueOff val="-2508"/>
                <a:satOff val="222"/>
                <a:lumOff val="12939"/>
                <a:alphaOff val="0"/>
                <a:tint val="96000"/>
                <a:lumMod val="100000"/>
              </a:schemeClr>
            </a:gs>
            <a:gs pos="78000">
              <a:schemeClr val="accent2">
                <a:hueOff val="-2508"/>
                <a:satOff val="222"/>
                <a:lumOff val="1293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Loss of coverage from another group health plan</a:t>
          </a:r>
        </a:p>
      </dsp:txBody>
      <dsp:txXfrm>
        <a:off x="7882614" y="1444714"/>
        <a:ext cx="1120260" cy="1724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70EAF-854F-4224-B8BD-B76D2CB8F482}">
      <dsp:nvSpPr>
        <dsp:cNvPr id="0" name=""/>
        <dsp:cNvSpPr/>
      </dsp:nvSpPr>
      <dsp:spPr>
        <a:xfrm>
          <a:off x="563316" y="539241"/>
          <a:ext cx="1749937" cy="174993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E931C1-1122-473E-B2BD-945E8CDBF9B6}">
      <dsp:nvSpPr>
        <dsp:cNvPr id="0" name=""/>
        <dsp:cNvSpPr/>
      </dsp:nvSpPr>
      <dsp:spPr>
        <a:xfrm>
          <a:off x="936253" y="912178"/>
          <a:ext cx="1004062" cy="1004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513717-F0F8-4F94-BB37-49F28FC60F6B}">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latin typeface="Century Gothic" panose="020B0502020202020204" pitchFamily="34" charset="0"/>
            </a:rPr>
            <a:t>Annual Maximum Benefit $2,500 per person</a:t>
          </a:r>
          <a:endParaRPr lang="en-US" sz="1700" kern="1200" dirty="0"/>
        </a:p>
      </dsp:txBody>
      <dsp:txXfrm>
        <a:off x="3910" y="2834241"/>
        <a:ext cx="2868750" cy="720000"/>
      </dsp:txXfrm>
    </dsp:sp>
    <dsp:sp modelId="{F2C1F19A-D222-4AB0-A985-B38BACCA1E31}">
      <dsp:nvSpPr>
        <dsp:cNvPr id="0" name=""/>
        <dsp:cNvSpPr/>
      </dsp:nvSpPr>
      <dsp:spPr>
        <a:xfrm>
          <a:off x="3934097" y="539241"/>
          <a:ext cx="1749937" cy="174993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9E3F42-6DEC-4D5C-A37F-8CF9267658F8}">
      <dsp:nvSpPr>
        <dsp:cNvPr id="0" name=""/>
        <dsp:cNvSpPr/>
      </dsp:nvSpPr>
      <dsp:spPr>
        <a:xfrm>
          <a:off x="4307035" y="912178"/>
          <a:ext cx="1004062" cy="1004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E5EEFD-EBD3-4D70-8692-1748B5FAD4D2}">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latin typeface="Century Gothic" panose="020B0502020202020204" pitchFamily="34" charset="0"/>
            </a:rPr>
            <a:t>Large, nationwide dental network</a:t>
          </a:r>
        </a:p>
      </dsp:txBody>
      <dsp:txXfrm>
        <a:off x="3374691" y="2834241"/>
        <a:ext cx="2868750" cy="720000"/>
      </dsp:txXfrm>
    </dsp:sp>
    <dsp:sp modelId="{EB4B1720-7A0A-4B7F-B392-05D15106D998}">
      <dsp:nvSpPr>
        <dsp:cNvPr id="0" name=""/>
        <dsp:cNvSpPr/>
      </dsp:nvSpPr>
      <dsp:spPr>
        <a:xfrm>
          <a:off x="7304879" y="539241"/>
          <a:ext cx="1749937" cy="174993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06E3FF-6C05-4F1C-A450-2F6710D8690C}">
      <dsp:nvSpPr>
        <dsp:cNvPr id="0" name=""/>
        <dsp:cNvSpPr/>
      </dsp:nvSpPr>
      <dsp:spPr>
        <a:xfrm>
          <a:off x="7677816" y="912178"/>
          <a:ext cx="1004062" cy="1004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C75C110-91BE-440F-A1C1-7A8F078F4D3F}">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0" kern="1200" dirty="0">
              <a:latin typeface="Century Gothic" panose="020B0502020202020204" pitchFamily="34" charset="0"/>
            </a:rPr>
            <a:t>Cleanings covered at 100%</a:t>
          </a:r>
        </a:p>
      </dsp:txBody>
      <dsp:txXfrm>
        <a:off x="6745472" y="2834241"/>
        <a:ext cx="2868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300BC-E8D7-48E3-896F-9796BED924F7}">
      <dsp:nvSpPr>
        <dsp:cNvPr id="0" name=""/>
        <dsp:cNvSpPr/>
      </dsp:nvSpPr>
      <dsp:spPr>
        <a:xfrm>
          <a:off x="563316" y="539241"/>
          <a:ext cx="1749937" cy="17499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FF07F-346C-4187-8CAF-D81937BC240D}">
      <dsp:nvSpPr>
        <dsp:cNvPr id="0" name=""/>
        <dsp:cNvSpPr/>
      </dsp:nvSpPr>
      <dsp:spPr>
        <a:xfrm>
          <a:off x="936253" y="912178"/>
          <a:ext cx="1004062" cy="1004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FB47F9-0EC3-47A7-AE63-9D5AC2A5F17A}">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latin typeface="Century Gothic" panose="020B0502020202020204" pitchFamily="34" charset="0"/>
            </a:rPr>
            <a:t>Annual Maximum Benefit</a:t>
          </a:r>
        </a:p>
        <a:p>
          <a:pPr marL="0" lvl="0" indent="0" algn="ctr" defTabSz="755650">
            <a:lnSpc>
              <a:spcPct val="100000"/>
            </a:lnSpc>
            <a:spcBef>
              <a:spcPct val="0"/>
            </a:spcBef>
            <a:spcAft>
              <a:spcPct val="35000"/>
            </a:spcAft>
            <a:buNone/>
            <a:defRPr cap="all"/>
          </a:pPr>
          <a:r>
            <a:rPr lang="en-US" sz="1700" b="1" kern="1200" dirty="0">
              <a:latin typeface="Century Gothic" panose="020B0502020202020204" pitchFamily="34" charset="0"/>
            </a:rPr>
            <a:t> Unlimited</a:t>
          </a:r>
          <a:endParaRPr lang="en-US" sz="1700" b="1" kern="1200" dirty="0"/>
        </a:p>
      </dsp:txBody>
      <dsp:txXfrm>
        <a:off x="3910" y="2834241"/>
        <a:ext cx="2868750" cy="720000"/>
      </dsp:txXfrm>
    </dsp:sp>
    <dsp:sp modelId="{C73F136D-78C1-488D-B774-9F4DD13F3EAF}">
      <dsp:nvSpPr>
        <dsp:cNvPr id="0" name=""/>
        <dsp:cNvSpPr/>
      </dsp:nvSpPr>
      <dsp:spPr>
        <a:xfrm>
          <a:off x="3934097" y="539241"/>
          <a:ext cx="1749937" cy="17499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0CFE1E-7F39-4241-9395-D6ADE972B711}">
      <dsp:nvSpPr>
        <dsp:cNvPr id="0" name=""/>
        <dsp:cNvSpPr/>
      </dsp:nvSpPr>
      <dsp:spPr>
        <a:xfrm>
          <a:off x="4307035" y="912178"/>
          <a:ext cx="1004062" cy="10040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057B74C-4911-41C2-8415-E907EB3B11A8}">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latin typeface="Century Gothic" panose="020B0502020202020204" pitchFamily="34" charset="0"/>
            </a:rPr>
            <a:t>Negotiated discounts from network dentists</a:t>
          </a:r>
        </a:p>
      </dsp:txBody>
      <dsp:txXfrm>
        <a:off x="3374691" y="2834241"/>
        <a:ext cx="2868750" cy="720000"/>
      </dsp:txXfrm>
    </dsp:sp>
    <dsp:sp modelId="{A367F4B2-132F-4C7D-BF97-73EF7E7AC081}">
      <dsp:nvSpPr>
        <dsp:cNvPr id="0" name=""/>
        <dsp:cNvSpPr/>
      </dsp:nvSpPr>
      <dsp:spPr>
        <a:xfrm>
          <a:off x="7304879" y="539241"/>
          <a:ext cx="1749937" cy="17499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D4A57B-7FD9-4A14-B003-C061CF403A81}">
      <dsp:nvSpPr>
        <dsp:cNvPr id="0" name=""/>
        <dsp:cNvSpPr/>
      </dsp:nvSpPr>
      <dsp:spPr>
        <a:xfrm>
          <a:off x="7677816" y="912178"/>
          <a:ext cx="1004062" cy="1004062"/>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4E8073-BF03-44D9-8107-D0BBD704B99D}">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latin typeface="Century Gothic" panose="020B0502020202020204" pitchFamily="34" charset="0"/>
            </a:rPr>
            <a:t>Cleanings covered at 100%</a:t>
          </a:r>
        </a:p>
      </dsp:txBody>
      <dsp:txXfrm>
        <a:off x="6745472" y="2834241"/>
        <a:ext cx="286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752FE-5EF4-4EDB-88B5-88566FCAF776}">
      <dsp:nvSpPr>
        <dsp:cNvPr id="0" name=""/>
        <dsp:cNvSpPr/>
      </dsp:nvSpPr>
      <dsp:spPr>
        <a:xfrm>
          <a:off x="720655" y="767626"/>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3D8B413-29F7-4745-9F83-E505640A820B}">
      <dsp:nvSpPr>
        <dsp:cNvPr id="0" name=""/>
        <dsp:cNvSpPr/>
      </dsp:nvSpPr>
      <dsp:spPr>
        <a:xfrm>
          <a:off x="225655" y="184771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Century Gothic" panose="020B0502020202020204" pitchFamily="34" charset="0"/>
            </a:rPr>
            <a:t>$10 cost eye exams (every 12 months)</a:t>
          </a:r>
        </a:p>
      </dsp:txBody>
      <dsp:txXfrm>
        <a:off x="225655" y="1847710"/>
        <a:ext cx="1800000" cy="720000"/>
      </dsp:txXfrm>
    </dsp:sp>
    <dsp:sp modelId="{1D87F439-E372-4E65-BED5-0C651AABA1CF}">
      <dsp:nvSpPr>
        <dsp:cNvPr id="0" name=""/>
        <dsp:cNvSpPr/>
      </dsp:nvSpPr>
      <dsp:spPr>
        <a:xfrm>
          <a:off x="2835656" y="767626"/>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17C904E-AC74-4DEA-A970-705B798FAC42}">
      <dsp:nvSpPr>
        <dsp:cNvPr id="0" name=""/>
        <dsp:cNvSpPr/>
      </dsp:nvSpPr>
      <dsp:spPr>
        <a:xfrm>
          <a:off x="2340656" y="184771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Century Gothic" panose="020B0502020202020204" pitchFamily="34" charset="0"/>
            </a:rPr>
            <a:t>Frames frequency – one set every 24 months</a:t>
          </a:r>
        </a:p>
      </dsp:txBody>
      <dsp:txXfrm>
        <a:off x="2340656" y="1847710"/>
        <a:ext cx="1800000" cy="720000"/>
      </dsp:txXfrm>
    </dsp:sp>
    <dsp:sp modelId="{26D71A75-0106-417C-B755-397571C48E5B}">
      <dsp:nvSpPr>
        <dsp:cNvPr id="0" name=""/>
        <dsp:cNvSpPr/>
      </dsp:nvSpPr>
      <dsp:spPr>
        <a:xfrm>
          <a:off x="4950656" y="767626"/>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508A4A-4591-4974-AD69-E43F69FD6F8E}">
      <dsp:nvSpPr>
        <dsp:cNvPr id="0" name=""/>
        <dsp:cNvSpPr/>
      </dsp:nvSpPr>
      <dsp:spPr>
        <a:xfrm>
          <a:off x="4455656" y="184771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Century Gothic" panose="020B0502020202020204" pitchFamily="34" charset="0"/>
            </a:rPr>
            <a:t>$150 frame allowance on vision + 20% discount</a:t>
          </a:r>
        </a:p>
      </dsp:txBody>
      <dsp:txXfrm>
        <a:off x="4455656" y="1847710"/>
        <a:ext cx="1800000" cy="720000"/>
      </dsp:txXfrm>
    </dsp:sp>
    <dsp:sp modelId="{51A3C1DF-6367-4751-8F5A-BDCFE66F4CD0}">
      <dsp:nvSpPr>
        <dsp:cNvPr id="0" name=""/>
        <dsp:cNvSpPr/>
      </dsp:nvSpPr>
      <dsp:spPr>
        <a:xfrm>
          <a:off x="7065656" y="767626"/>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EF5E51-13A3-4E3A-93CF-B35DF2E3FC92}">
      <dsp:nvSpPr>
        <dsp:cNvPr id="0" name=""/>
        <dsp:cNvSpPr/>
      </dsp:nvSpPr>
      <dsp:spPr>
        <a:xfrm>
          <a:off x="6570656" y="184771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Century Gothic" panose="020B0502020202020204" pitchFamily="34" charset="0"/>
            </a:rPr>
            <a:t>National retailers included in network</a:t>
          </a:r>
        </a:p>
      </dsp:txBody>
      <dsp:txXfrm>
        <a:off x="6570656" y="1847710"/>
        <a:ext cx="18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5AA05-6605-4047-85AC-3847F7D2F12E}">
      <dsp:nvSpPr>
        <dsp:cNvPr id="0" name=""/>
        <dsp:cNvSpPr/>
      </dsp:nvSpPr>
      <dsp:spPr>
        <a:xfrm>
          <a:off x="620262" y="90562"/>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99DE8D-6BB3-4EFA-91B3-1C97FA32F4E9}">
      <dsp:nvSpPr>
        <dsp:cNvPr id="0" name=""/>
        <dsp:cNvSpPr/>
      </dsp:nvSpPr>
      <dsp:spPr>
        <a:xfrm>
          <a:off x="1007824" y="478124"/>
          <a:ext cx="1043437" cy="1043437"/>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5C8B39C-0DE8-4190-AD26-97D342ECD8EB}">
      <dsp:nvSpPr>
        <dsp:cNvPr id="0" name=""/>
        <dsp:cNvSpPr/>
      </dsp:nvSpPr>
      <dsp:spPr>
        <a:xfrm>
          <a:off x="38918" y="247556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0" kern="1200" dirty="0">
              <a:latin typeface="Century Gothic" panose="020B0502020202020204" pitchFamily="34" charset="0"/>
            </a:rPr>
            <a:t>Sponsored by employer 100%</a:t>
          </a:r>
        </a:p>
      </dsp:txBody>
      <dsp:txXfrm>
        <a:off x="38918" y="2475562"/>
        <a:ext cx="2981250" cy="720000"/>
      </dsp:txXfrm>
    </dsp:sp>
    <dsp:sp modelId="{6F88EBDF-42F1-4FA5-BE90-410D92240B75}">
      <dsp:nvSpPr>
        <dsp:cNvPr id="0" name=""/>
        <dsp:cNvSpPr/>
      </dsp:nvSpPr>
      <dsp:spPr>
        <a:xfrm>
          <a:off x="4543781" y="90562"/>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7B7618-3221-4FFE-B31D-A11F7339A85B}">
      <dsp:nvSpPr>
        <dsp:cNvPr id="0" name=""/>
        <dsp:cNvSpPr/>
      </dsp:nvSpPr>
      <dsp:spPr>
        <a:xfrm>
          <a:off x="4931343" y="478124"/>
          <a:ext cx="1043437" cy="104343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A43D547-F956-4B12-BE0F-309ECC22A09A}">
      <dsp:nvSpPr>
        <dsp:cNvPr id="0" name=""/>
        <dsp:cNvSpPr/>
      </dsp:nvSpPr>
      <dsp:spPr>
        <a:xfrm>
          <a:off x="3541887" y="2475562"/>
          <a:ext cx="38223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latin typeface="Century Gothic" panose="020B0502020202020204" pitchFamily="34" charset="0"/>
            </a:rPr>
            <a:t>1x annual salary up to $50,000</a:t>
          </a:r>
        </a:p>
      </dsp:txBody>
      <dsp:txXfrm>
        <a:off x="3541887" y="2475562"/>
        <a:ext cx="3822350" cy="720000"/>
      </dsp:txXfrm>
    </dsp:sp>
    <dsp:sp modelId="{50022BBF-BDC0-4906-89D8-A75011E0DA45}">
      <dsp:nvSpPr>
        <dsp:cNvPr id="0" name=""/>
        <dsp:cNvSpPr/>
      </dsp:nvSpPr>
      <dsp:spPr>
        <a:xfrm>
          <a:off x="8467300" y="90562"/>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F4A93B-D64F-41E5-8446-CCB71CF34E7E}">
      <dsp:nvSpPr>
        <dsp:cNvPr id="0" name=""/>
        <dsp:cNvSpPr/>
      </dsp:nvSpPr>
      <dsp:spPr>
        <a:xfrm>
          <a:off x="8854862" y="478124"/>
          <a:ext cx="1043437" cy="104343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836F50-F87A-42A3-AAC5-13AA4907C801}">
      <dsp:nvSpPr>
        <dsp:cNvPr id="0" name=""/>
        <dsp:cNvSpPr/>
      </dsp:nvSpPr>
      <dsp:spPr>
        <a:xfrm>
          <a:off x="7885956" y="247556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0" kern="1200" dirty="0">
              <a:latin typeface="Century Gothic" panose="020B0502020202020204" pitchFamily="34" charset="0"/>
            </a:rPr>
            <a:t>Guaranteed-issue</a:t>
          </a:r>
          <a:endParaRPr lang="en-US" sz="2400" kern="1200" dirty="0">
            <a:latin typeface="Century Gothic" panose="020B0502020202020204" pitchFamily="34" charset="0"/>
          </a:endParaRPr>
        </a:p>
      </dsp:txBody>
      <dsp:txXfrm>
        <a:off x="7885956" y="2475562"/>
        <a:ext cx="29812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708E6-DFAA-4463-A1AE-9D759462DBA0}">
      <dsp:nvSpPr>
        <dsp:cNvPr id="0" name=""/>
        <dsp:cNvSpPr/>
      </dsp:nvSpPr>
      <dsp:spPr>
        <a:xfrm>
          <a:off x="554880" y="31659"/>
          <a:ext cx="1445171" cy="144517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C2D86E-2CCD-4431-935A-7A2DD2FC6D7F}">
      <dsp:nvSpPr>
        <dsp:cNvPr id="0" name=""/>
        <dsp:cNvSpPr/>
      </dsp:nvSpPr>
      <dsp:spPr>
        <a:xfrm>
          <a:off x="862867" y="339646"/>
          <a:ext cx="829196" cy="8291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39F900A-DB3E-4937-8CA1-0D29C496CD77}">
      <dsp:nvSpPr>
        <dsp:cNvPr id="0" name=""/>
        <dsp:cNvSpPr/>
      </dsp:nvSpPr>
      <dsp:spPr>
        <a:xfrm>
          <a:off x="92899" y="1926965"/>
          <a:ext cx="2369132"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0" kern="1200" dirty="0">
              <a:latin typeface="Century Gothic" panose="020B0502020202020204" pitchFamily="34" charset="0"/>
            </a:rPr>
            <a:t>Voluntary Life Insurance </a:t>
          </a:r>
        </a:p>
      </dsp:txBody>
      <dsp:txXfrm>
        <a:off x="92899" y="1926965"/>
        <a:ext cx="2369132" cy="1327500"/>
      </dsp:txXfrm>
    </dsp:sp>
    <dsp:sp modelId="{A2E48E71-A048-4055-9E76-DF006C487C30}">
      <dsp:nvSpPr>
        <dsp:cNvPr id="0" name=""/>
        <dsp:cNvSpPr/>
      </dsp:nvSpPr>
      <dsp:spPr>
        <a:xfrm>
          <a:off x="3338611" y="31659"/>
          <a:ext cx="1445171" cy="144517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EB0E64-B0E6-4612-9670-110DCBB42A73}">
      <dsp:nvSpPr>
        <dsp:cNvPr id="0" name=""/>
        <dsp:cNvSpPr/>
      </dsp:nvSpPr>
      <dsp:spPr>
        <a:xfrm>
          <a:off x="3646598" y="339646"/>
          <a:ext cx="829196" cy="8291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DA9D96-23ED-44AC-B3EC-46C72C32A270}">
      <dsp:nvSpPr>
        <dsp:cNvPr id="0" name=""/>
        <dsp:cNvSpPr/>
      </dsp:nvSpPr>
      <dsp:spPr>
        <a:xfrm>
          <a:off x="2876630" y="1926965"/>
          <a:ext cx="2369132"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latin typeface="Century Gothic" panose="020B0502020202020204" pitchFamily="34" charset="0"/>
            </a:rPr>
            <a:t>5x annual salary, up to $500,000</a:t>
          </a:r>
        </a:p>
      </dsp:txBody>
      <dsp:txXfrm>
        <a:off x="2876630" y="1926965"/>
        <a:ext cx="2369132" cy="1327500"/>
      </dsp:txXfrm>
    </dsp:sp>
    <dsp:sp modelId="{4B5C9CFD-FE62-4F85-9918-10311FDFB016}">
      <dsp:nvSpPr>
        <dsp:cNvPr id="0" name=""/>
        <dsp:cNvSpPr/>
      </dsp:nvSpPr>
      <dsp:spPr>
        <a:xfrm>
          <a:off x="6122342" y="31659"/>
          <a:ext cx="1445171" cy="144517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B14134-FE6C-4865-A065-DE86760DFB43}">
      <dsp:nvSpPr>
        <dsp:cNvPr id="0" name=""/>
        <dsp:cNvSpPr/>
      </dsp:nvSpPr>
      <dsp:spPr>
        <a:xfrm>
          <a:off x="6430329" y="339646"/>
          <a:ext cx="829196" cy="8291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AE2FA93-C48F-4A96-B3F3-7D33BB9D5711}">
      <dsp:nvSpPr>
        <dsp:cNvPr id="0" name=""/>
        <dsp:cNvSpPr/>
      </dsp:nvSpPr>
      <dsp:spPr>
        <a:xfrm>
          <a:off x="5660361" y="1926965"/>
          <a:ext cx="2369132"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b="1" kern="1200" dirty="0">
              <a:latin typeface="Century Gothic" panose="020B0502020202020204" pitchFamily="34" charset="0"/>
            </a:rPr>
            <a:t>Guaranteed Issue</a:t>
          </a:r>
        </a:p>
        <a:p>
          <a:pPr marL="0" lvl="0" indent="0" algn="ctr" defTabSz="666750">
            <a:lnSpc>
              <a:spcPct val="90000"/>
            </a:lnSpc>
            <a:spcBef>
              <a:spcPct val="0"/>
            </a:spcBef>
            <a:spcAft>
              <a:spcPct val="35000"/>
            </a:spcAft>
            <a:buNone/>
            <a:defRPr cap="all"/>
          </a:pPr>
          <a:r>
            <a:rPr lang="en-US" sz="1500" b="0" kern="1200" dirty="0">
              <a:latin typeface="Century Gothic" panose="020B0502020202020204" pitchFamily="34" charset="0"/>
            </a:rPr>
            <a:t> $100,000 for employee</a:t>
          </a:r>
        </a:p>
        <a:p>
          <a:pPr marL="0" lvl="0" indent="0" algn="ctr" defTabSz="666750">
            <a:lnSpc>
              <a:spcPct val="90000"/>
            </a:lnSpc>
            <a:spcBef>
              <a:spcPct val="0"/>
            </a:spcBef>
            <a:spcAft>
              <a:spcPct val="35000"/>
            </a:spcAft>
            <a:buNone/>
            <a:defRPr cap="all"/>
          </a:pPr>
          <a:r>
            <a:rPr lang="en-US" sz="1500" b="0" kern="1200" dirty="0">
              <a:latin typeface="Century Gothic" panose="020B0502020202020204" pitchFamily="34" charset="0"/>
            </a:rPr>
            <a:t>$50,000 for spouse</a:t>
          </a:r>
        </a:p>
        <a:p>
          <a:pPr marL="0" lvl="0" indent="0" algn="ctr" defTabSz="666750">
            <a:lnSpc>
              <a:spcPct val="90000"/>
            </a:lnSpc>
            <a:spcBef>
              <a:spcPct val="0"/>
            </a:spcBef>
            <a:spcAft>
              <a:spcPct val="35000"/>
            </a:spcAft>
            <a:buNone/>
            <a:defRPr cap="all"/>
          </a:pPr>
          <a:r>
            <a:rPr lang="en-US" sz="1500" b="0" kern="1200" dirty="0">
              <a:latin typeface="Century Gothic" panose="020B0502020202020204" pitchFamily="34" charset="0"/>
            </a:rPr>
            <a:t>$25,000 for child</a:t>
          </a:r>
        </a:p>
        <a:p>
          <a:pPr marL="0" lvl="0" indent="0" algn="ctr" defTabSz="666750">
            <a:lnSpc>
              <a:spcPct val="90000"/>
            </a:lnSpc>
            <a:spcBef>
              <a:spcPct val="0"/>
            </a:spcBef>
            <a:spcAft>
              <a:spcPct val="35000"/>
            </a:spcAft>
            <a:buNone/>
          </a:pPr>
          <a:endParaRPr lang="en-US" sz="1100" b="0" kern="1200" dirty="0">
            <a:latin typeface="Century Gothic" panose="020B0502020202020204" pitchFamily="34" charset="0"/>
          </a:endParaRPr>
        </a:p>
      </dsp:txBody>
      <dsp:txXfrm>
        <a:off x="5660361" y="1926965"/>
        <a:ext cx="2369132" cy="1327500"/>
      </dsp:txXfrm>
    </dsp:sp>
    <dsp:sp modelId="{0FC883A2-3CFB-4F19-B058-F255E086D2A3}">
      <dsp:nvSpPr>
        <dsp:cNvPr id="0" name=""/>
        <dsp:cNvSpPr/>
      </dsp:nvSpPr>
      <dsp:spPr>
        <a:xfrm>
          <a:off x="8906073" y="31659"/>
          <a:ext cx="1445171" cy="144517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EE7F1D-6BBC-49E2-8BC1-0135C405944C}">
      <dsp:nvSpPr>
        <dsp:cNvPr id="0" name=""/>
        <dsp:cNvSpPr/>
      </dsp:nvSpPr>
      <dsp:spPr>
        <a:xfrm>
          <a:off x="9214060" y="339646"/>
          <a:ext cx="829196" cy="8291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EDF5B4-8304-4776-A574-D87D85AAC560}">
      <dsp:nvSpPr>
        <dsp:cNvPr id="0" name=""/>
        <dsp:cNvSpPr/>
      </dsp:nvSpPr>
      <dsp:spPr>
        <a:xfrm>
          <a:off x="8444092" y="1926965"/>
          <a:ext cx="2369132"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kern="1200" dirty="0">
              <a:latin typeface="Century Gothic" panose="020B0502020202020204" pitchFamily="34" charset="0"/>
            </a:rPr>
            <a:t>Annual Benefit Amount Increase</a:t>
          </a:r>
        </a:p>
      </dsp:txBody>
      <dsp:txXfrm>
        <a:off x="8444092" y="1926965"/>
        <a:ext cx="2369132" cy="1327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23C86-456B-4287-8984-E5CA6AF5221D}">
      <dsp:nvSpPr>
        <dsp:cNvPr id="0" name=""/>
        <dsp:cNvSpPr/>
      </dsp:nvSpPr>
      <dsp:spPr>
        <a:xfrm>
          <a:off x="0" y="349"/>
          <a:ext cx="9618133" cy="4815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4EE76C-BF05-4B54-A525-AF70F4769989}">
      <dsp:nvSpPr>
        <dsp:cNvPr id="0" name=""/>
        <dsp:cNvSpPr/>
      </dsp:nvSpPr>
      <dsp:spPr>
        <a:xfrm>
          <a:off x="145654" y="108688"/>
          <a:ext cx="264827" cy="2648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EBC236E-E379-4A45-AFA3-CBB8637EABDA}">
      <dsp:nvSpPr>
        <dsp:cNvPr id="0" name=""/>
        <dsp:cNvSpPr/>
      </dsp:nvSpPr>
      <dsp:spPr>
        <a:xfrm>
          <a:off x="556136" y="349"/>
          <a:ext cx="9061996" cy="48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59" tIns="50959" rIns="50959" bIns="5095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Century Gothic" panose="020B0502020202020204" pitchFamily="34" charset="0"/>
            </a:rPr>
            <a:t>Stress, Depression, Anxiety</a:t>
          </a:r>
        </a:p>
      </dsp:txBody>
      <dsp:txXfrm>
        <a:off x="556136" y="349"/>
        <a:ext cx="9061996" cy="481503"/>
      </dsp:txXfrm>
    </dsp:sp>
    <dsp:sp modelId="{CD4EA7EE-C607-4A9A-B649-B32BBFB5884D}">
      <dsp:nvSpPr>
        <dsp:cNvPr id="0" name=""/>
        <dsp:cNvSpPr/>
      </dsp:nvSpPr>
      <dsp:spPr>
        <a:xfrm>
          <a:off x="0" y="602229"/>
          <a:ext cx="9618133" cy="481503"/>
        </a:xfrm>
        <a:prstGeom prst="roundRect">
          <a:avLst>
            <a:gd name="adj" fmla="val 10000"/>
          </a:avLst>
        </a:prstGeom>
        <a:solidFill>
          <a:schemeClr val="accent2">
            <a:hueOff val="-418"/>
            <a:satOff val="37"/>
            <a:lumOff val="2157"/>
            <a:alphaOff val="0"/>
          </a:schemeClr>
        </a:solidFill>
        <a:ln>
          <a:noFill/>
        </a:ln>
        <a:effectLst/>
      </dsp:spPr>
      <dsp:style>
        <a:lnRef idx="0">
          <a:scrgbClr r="0" g="0" b="0"/>
        </a:lnRef>
        <a:fillRef idx="1">
          <a:scrgbClr r="0" g="0" b="0"/>
        </a:fillRef>
        <a:effectRef idx="0">
          <a:scrgbClr r="0" g="0" b="0"/>
        </a:effectRef>
        <a:fontRef idx="minor"/>
      </dsp:style>
    </dsp:sp>
    <dsp:sp modelId="{EDC2AE05-072F-4228-938F-6F6A882A2AB8}">
      <dsp:nvSpPr>
        <dsp:cNvPr id="0" name=""/>
        <dsp:cNvSpPr/>
      </dsp:nvSpPr>
      <dsp:spPr>
        <a:xfrm>
          <a:off x="145654" y="710567"/>
          <a:ext cx="264827" cy="2648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AB55A5-E75C-4DAE-915C-E93DA987089C}">
      <dsp:nvSpPr>
        <dsp:cNvPr id="0" name=""/>
        <dsp:cNvSpPr/>
      </dsp:nvSpPr>
      <dsp:spPr>
        <a:xfrm>
          <a:off x="556136" y="602229"/>
          <a:ext cx="9061996" cy="48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59" tIns="50959" rIns="50959" bIns="5095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Century Gothic" panose="020B0502020202020204" pitchFamily="34" charset="0"/>
            </a:rPr>
            <a:t>Relationship Issues, divorce</a:t>
          </a:r>
        </a:p>
      </dsp:txBody>
      <dsp:txXfrm>
        <a:off x="556136" y="602229"/>
        <a:ext cx="9061996" cy="481503"/>
      </dsp:txXfrm>
    </dsp:sp>
    <dsp:sp modelId="{12D49AE2-ADC2-49E8-B25E-B8026B395A65}">
      <dsp:nvSpPr>
        <dsp:cNvPr id="0" name=""/>
        <dsp:cNvSpPr/>
      </dsp:nvSpPr>
      <dsp:spPr>
        <a:xfrm>
          <a:off x="0" y="1204109"/>
          <a:ext cx="9618133" cy="481503"/>
        </a:xfrm>
        <a:prstGeom prst="roundRect">
          <a:avLst>
            <a:gd name="adj" fmla="val 10000"/>
          </a:avLst>
        </a:prstGeom>
        <a:solidFill>
          <a:schemeClr val="accent2">
            <a:hueOff val="-836"/>
            <a:satOff val="74"/>
            <a:lumOff val="4313"/>
            <a:alphaOff val="0"/>
          </a:schemeClr>
        </a:solidFill>
        <a:ln>
          <a:noFill/>
        </a:ln>
        <a:effectLst/>
      </dsp:spPr>
      <dsp:style>
        <a:lnRef idx="0">
          <a:scrgbClr r="0" g="0" b="0"/>
        </a:lnRef>
        <a:fillRef idx="1">
          <a:scrgbClr r="0" g="0" b="0"/>
        </a:fillRef>
        <a:effectRef idx="0">
          <a:scrgbClr r="0" g="0" b="0"/>
        </a:effectRef>
        <a:fontRef idx="minor"/>
      </dsp:style>
    </dsp:sp>
    <dsp:sp modelId="{98E74D57-0CE0-42B9-945F-1F261695B47E}">
      <dsp:nvSpPr>
        <dsp:cNvPr id="0" name=""/>
        <dsp:cNvSpPr/>
      </dsp:nvSpPr>
      <dsp:spPr>
        <a:xfrm>
          <a:off x="145654" y="1312447"/>
          <a:ext cx="264827" cy="2648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62EB13-48A9-4A87-9E23-9FA5D7BDEE30}">
      <dsp:nvSpPr>
        <dsp:cNvPr id="0" name=""/>
        <dsp:cNvSpPr/>
      </dsp:nvSpPr>
      <dsp:spPr>
        <a:xfrm>
          <a:off x="556136" y="1204109"/>
          <a:ext cx="9061996" cy="48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59" tIns="50959" rIns="50959" bIns="5095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Century Gothic" panose="020B0502020202020204" pitchFamily="34" charset="0"/>
            </a:rPr>
            <a:t>Job stress, work conflicts</a:t>
          </a:r>
        </a:p>
      </dsp:txBody>
      <dsp:txXfrm>
        <a:off x="556136" y="1204109"/>
        <a:ext cx="9061996" cy="481503"/>
      </dsp:txXfrm>
    </dsp:sp>
    <dsp:sp modelId="{DF9D4461-3DE8-4C26-B2B0-6759A9F2D6B1}">
      <dsp:nvSpPr>
        <dsp:cNvPr id="0" name=""/>
        <dsp:cNvSpPr/>
      </dsp:nvSpPr>
      <dsp:spPr>
        <a:xfrm>
          <a:off x="0" y="1805989"/>
          <a:ext cx="9618133" cy="481503"/>
        </a:xfrm>
        <a:prstGeom prst="roundRect">
          <a:avLst>
            <a:gd name="adj" fmla="val 10000"/>
          </a:avLst>
        </a:prstGeom>
        <a:solidFill>
          <a:schemeClr val="accent2">
            <a:hueOff val="-1254"/>
            <a:satOff val="111"/>
            <a:lumOff val="6470"/>
            <a:alphaOff val="0"/>
          </a:schemeClr>
        </a:solidFill>
        <a:ln>
          <a:noFill/>
        </a:ln>
        <a:effectLst/>
      </dsp:spPr>
      <dsp:style>
        <a:lnRef idx="0">
          <a:scrgbClr r="0" g="0" b="0"/>
        </a:lnRef>
        <a:fillRef idx="1">
          <a:scrgbClr r="0" g="0" b="0"/>
        </a:fillRef>
        <a:effectRef idx="0">
          <a:scrgbClr r="0" g="0" b="0"/>
        </a:effectRef>
        <a:fontRef idx="minor"/>
      </dsp:style>
    </dsp:sp>
    <dsp:sp modelId="{0BA1CE8D-1BF8-416A-9E61-B84CEDC9523B}">
      <dsp:nvSpPr>
        <dsp:cNvPr id="0" name=""/>
        <dsp:cNvSpPr/>
      </dsp:nvSpPr>
      <dsp:spPr>
        <a:xfrm>
          <a:off x="145654" y="1914327"/>
          <a:ext cx="264827" cy="2648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4929D90-5A4D-43B1-B314-6893F76E8774}">
      <dsp:nvSpPr>
        <dsp:cNvPr id="0" name=""/>
        <dsp:cNvSpPr/>
      </dsp:nvSpPr>
      <dsp:spPr>
        <a:xfrm>
          <a:off x="556136" y="1805989"/>
          <a:ext cx="9061996" cy="48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59" tIns="50959" rIns="50959" bIns="5095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Century Gothic" panose="020B0502020202020204" pitchFamily="34" charset="0"/>
            </a:rPr>
            <a:t>Child care</a:t>
          </a:r>
        </a:p>
      </dsp:txBody>
      <dsp:txXfrm>
        <a:off x="556136" y="1805989"/>
        <a:ext cx="9061996" cy="481503"/>
      </dsp:txXfrm>
    </dsp:sp>
    <dsp:sp modelId="{9D7E49A8-7F19-4507-9E97-FF6F9CD2AFA6}">
      <dsp:nvSpPr>
        <dsp:cNvPr id="0" name=""/>
        <dsp:cNvSpPr/>
      </dsp:nvSpPr>
      <dsp:spPr>
        <a:xfrm>
          <a:off x="0" y="2407868"/>
          <a:ext cx="9618133" cy="481503"/>
        </a:xfrm>
        <a:prstGeom prst="roundRect">
          <a:avLst>
            <a:gd name="adj" fmla="val 10000"/>
          </a:avLst>
        </a:prstGeom>
        <a:solidFill>
          <a:schemeClr val="accent2">
            <a:hueOff val="-1672"/>
            <a:satOff val="148"/>
            <a:lumOff val="8626"/>
            <a:alphaOff val="0"/>
          </a:schemeClr>
        </a:solidFill>
        <a:ln>
          <a:noFill/>
        </a:ln>
        <a:effectLst/>
      </dsp:spPr>
      <dsp:style>
        <a:lnRef idx="0">
          <a:scrgbClr r="0" g="0" b="0"/>
        </a:lnRef>
        <a:fillRef idx="1">
          <a:scrgbClr r="0" g="0" b="0"/>
        </a:fillRef>
        <a:effectRef idx="0">
          <a:scrgbClr r="0" g="0" b="0"/>
        </a:effectRef>
        <a:fontRef idx="minor"/>
      </dsp:style>
    </dsp:sp>
    <dsp:sp modelId="{502829AF-DAAC-4D6D-A063-EE5454C0DA64}">
      <dsp:nvSpPr>
        <dsp:cNvPr id="0" name=""/>
        <dsp:cNvSpPr/>
      </dsp:nvSpPr>
      <dsp:spPr>
        <a:xfrm>
          <a:off x="145654" y="2516207"/>
          <a:ext cx="264827" cy="2648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427381F-3CB2-4B5F-BB7F-50431B1DBD24}">
      <dsp:nvSpPr>
        <dsp:cNvPr id="0" name=""/>
        <dsp:cNvSpPr/>
      </dsp:nvSpPr>
      <dsp:spPr>
        <a:xfrm>
          <a:off x="556136" y="2407868"/>
          <a:ext cx="9061996" cy="48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59" tIns="50959" rIns="50959" bIns="5095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Century Gothic" panose="020B0502020202020204" pitchFamily="34" charset="0"/>
            </a:rPr>
            <a:t>Elder care</a:t>
          </a:r>
        </a:p>
      </dsp:txBody>
      <dsp:txXfrm>
        <a:off x="556136" y="2407868"/>
        <a:ext cx="9061996" cy="481503"/>
      </dsp:txXfrm>
    </dsp:sp>
    <dsp:sp modelId="{A49A7284-2D88-45B6-8286-8C7BACD2F8C4}">
      <dsp:nvSpPr>
        <dsp:cNvPr id="0" name=""/>
        <dsp:cNvSpPr/>
      </dsp:nvSpPr>
      <dsp:spPr>
        <a:xfrm>
          <a:off x="0" y="3009748"/>
          <a:ext cx="9618133" cy="481503"/>
        </a:xfrm>
        <a:prstGeom prst="roundRect">
          <a:avLst>
            <a:gd name="adj" fmla="val 10000"/>
          </a:avLst>
        </a:prstGeom>
        <a:solidFill>
          <a:schemeClr val="accent2">
            <a:hueOff val="-2090"/>
            <a:satOff val="185"/>
            <a:lumOff val="10782"/>
            <a:alphaOff val="0"/>
          </a:schemeClr>
        </a:solidFill>
        <a:ln>
          <a:noFill/>
        </a:ln>
        <a:effectLst/>
      </dsp:spPr>
      <dsp:style>
        <a:lnRef idx="0">
          <a:scrgbClr r="0" g="0" b="0"/>
        </a:lnRef>
        <a:fillRef idx="1">
          <a:scrgbClr r="0" g="0" b="0"/>
        </a:fillRef>
        <a:effectRef idx="0">
          <a:scrgbClr r="0" g="0" b="0"/>
        </a:effectRef>
        <a:fontRef idx="minor"/>
      </dsp:style>
    </dsp:sp>
    <dsp:sp modelId="{63D04215-84CE-4F3B-941F-D6787577E319}">
      <dsp:nvSpPr>
        <dsp:cNvPr id="0" name=""/>
        <dsp:cNvSpPr/>
      </dsp:nvSpPr>
      <dsp:spPr>
        <a:xfrm>
          <a:off x="145654" y="3118086"/>
          <a:ext cx="264827" cy="2648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29DEE39-85AF-45AB-81F3-BE612852C09A}">
      <dsp:nvSpPr>
        <dsp:cNvPr id="0" name=""/>
        <dsp:cNvSpPr/>
      </dsp:nvSpPr>
      <dsp:spPr>
        <a:xfrm>
          <a:off x="556136" y="3009748"/>
          <a:ext cx="9061996" cy="48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59" tIns="50959" rIns="50959" bIns="5095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Century Gothic" panose="020B0502020202020204" pitchFamily="34" charset="0"/>
            </a:rPr>
            <a:t>Legal questions</a:t>
          </a:r>
        </a:p>
      </dsp:txBody>
      <dsp:txXfrm>
        <a:off x="556136" y="3009748"/>
        <a:ext cx="9061996" cy="481503"/>
      </dsp:txXfrm>
    </dsp:sp>
    <dsp:sp modelId="{5284D016-30A2-4E61-8B6B-2E99C21EA309}">
      <dsp:nvSpPr>
        <dsp:cNvPr id="0" name=""/>
        <dsp:cNvSpPr/>
      </dsp:nvSpPr>
      <dsp:spPr>
        <a:xfrm>
          <a:off x="0" y="3611628"/>
          <a:ext cx="9618133" cy="481503"/>
        </a:xfrm>
        <a:prstGeom prst="roundRect">
          <a:avLst>
            <a:gd name="adj" fmla="val 10000"/>
          </a:avLst>
        </a:prstGeom>
        <a:solidFill>
          <a:schemeClr val="accent2">
            <a:hueOff val="-2508"/>
            <a:satOff val="222"/>
            <a:lumOff val="12939"/>
            <a:alphaOff val="0"/>
          </a:schemeClr>
        </a:solidFill>
        <a:ln>
          <a:noFill/>
        </a:ln>
        <a:effectLst/>
      </dsp:spPr>
      <dsp:style>
        <a:lnRef idx="0">
          <a:scrgbClr r="0" g="0" b="0"/>
        </a:lnRef>
        <a:fillRef idx="1">
          <a:scrgbClr r="0" g="0" b="0"/>
        </a:fillRef>
        <a:effectRef idx="0">
          <a:scrgbClr r="0" g="0" b="0"/>
        </a:effectRef>
        <a:fontRef idx="minor"/>
      </dsp:style>
    </dsp:sp>
    <dsp:sp modelId="{AF43BA51-5885-4DFB-8563-6F5E10646DE2}">
      <dsp:nvSpPr>
        <dsp:cNvPr id="0" name=""/>
        <dsp:cNvSpPr/>
      </dsp:nvSpPr>
      <dsp:spPr>
        <a:xfrm>
          <a:off x="145654" y="3719966"/>
          <a:ext cx="264827" cy="2648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FD23B8-91B4-4F0A-BDBD-3E04F2DF2A66}">
      <dsp:nvSpPr>
        <dsp:cNvPr id="0" name=""/>
        <dsp:cNvSpPr/>
      </dsp:nvSpPr>
      <dsp:spPr>
        <a:xfrm>
          <a:off x="556136" y="3611628"/>
          <a:ext cx="9061996" cy="48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59" tIns="50959" rIns="50959" bIns="5095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Century Gothic" panose="020B0502020202020204" pitchFamily="34" charset="0"/>
            </a:rPr>
            <a:t>Financial Services</a:t>
          </a:r>
        </a:p>
      </dsp:txBody>
      <dsp:txXfrm>
        <a:off x="556136" y="3611628"/>
        <a:ext cx="9061996" cy="4815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6725"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0650" y="0"/>
            <a:ext cx="3006725" cy="463550"/>
          </a:xfrm>
          <a:prstGeom prst="rect">
            <a:avLst/>
          </a:prstGeom>
        </p:spPr>
        <p:txBody>
          <a:bodyPr vert="horz" lIns="91440" tIns="45720" rIns="91440" bIns="45720" rtlCol="0"/>
          <a:lstStyle>
            <a:lvl1pPr algn="r">
              <a:defRPr sz="1200"/>
            </a:lvl1pPr>
          </a:lstStyle>
          <a:p>
            <a:fld id="{FE4EF2D6-144B-482B-977D-4BCF7DAE1FB2}" type="datetimeFigureOut">
              <a:rPr lang="en-US" smtClean="0"/>
              <a:t>4/8/2026</a:t>
            </a:fld>
            <a:endParaRPr lang="en-US" dirty="0"/>
          </a:p>
        </p:txBody>
      </p:sp>
      <p:sp>
        <p:nvSpPr>
          <p:cNvPr id="4" name="Slide Image Placeholder 3"/>
          <p:cNvSpPr>
            <a:spLocks noGrp="1" noRot="1" noChangeAspect="1"/>
          </p:cNvSpPr>
          <p:nvPr>
            <p:ph type="sldImg" idx="2"/>
          </p:nvPr>
        </p:nvSpPr>
        <p:spPr>
          <a:xfrm>
            <a:off x="698500" y="1154113"/>
            <a:ext cx="5541963"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3738" y="4445000"/>
            <a:ext cx="5551487"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06725"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0650" y="8772525"/>
            <a:ext cx="3006725" cy="463550"/>
          </a:xfrm>
          <a:prstGeom prst="rect">
            <a:avLst/>
          </a:prstGeom>
        </p:spPr>
        <p:txBody>
          <a:bodyPr vert="horz" lIns="91440" tIns="45720" rIns="91440" bIns="45720" rtlCol="0" anchor="b"/>
          <a:lstStyle>
            <a:lvl1pPr algn="r">
              <a:defRPr sz="1200"/>
            </a:lvl1pPr>
          </a:lstStyle>
          <a:p>
            <a:fld id="{13AF5AA6-F29B-4D82-8C52-BD0E74839A8D}" type="slidenum">
              <a:rPr lang="en-US" smtClean="0"/>
              <a:t>‹#›</a:t>
            </a:fld>
            <a:endParaRPr lang="en-US" dirty="0"/>
          </a:p>
        </p:txBody>
      </p:sp>
    </p:spTree>
    <p:extLst>
      <p:ext uri="{BB962C8B-B14F-4D97-AF65-F5344CB8AC3E}">
        <p14:creationId xmlns:p14="http://schemas.microsoft.com/office/powerpoint/2010/main" val="1131836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Opening Slide.  Meeting begins:</a:t>
            </a:r>
          </a:p>
          <a:p>
            <a:endParaRPr lang="en-US" dirty="0"/>
          </a:p>
        </p:txBody>
      </p:sp>
      <p:sp>
        <p:nvSpPr>
          <p:cNvPr id="4" name="Slide Number Placeholder 3"/>
          <p:cNvSpPr>
            <a:spLocks noGrp="1"/>
          </p:cNvSpPr>
          <p:nvPr>
            <p:ph type="sldNum" sz="quarter" idx="5"/>
          </p:nvPr>
        </p:nvSpPr>
        <p:spPr/>
        <p:txBody>
          <a:bodyPr/>
          <a:lstStyle/>
          <a:p>
            <a:fld id="{13AF5AA6-F29B-4D82-8C52-BD0E74839A8D}" type="slidenum">
              <a:rPr lang="en-US" smtClean="0"/>
              <a:t>1</a:t>
            </a:fld>
            <a:endParaRPr lang="en-US" dirty="0"/>
          </a:p>
        </p:txBody>
      </p:sp>
    </p:spTree>
    <p:extLst>
      <p:ext uri="{BB962C8B-B14F-4D97-AF65-F5344CB8AC3E}">
        <p14:creationId xmlns:p14="http://schemas.microsoft.com/office/powerpoint/2010/main" val="2401421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18524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F5AA6-F29B-4D82-8C52-BD0E74839A8D}" type="slidenum">
              <a:rPr lang="en-US" smtClean="0"/>
              <a:t>3</a:t>
            </a:fld>
            <a:endParaRPr lang="en-US" dirty="0"/>
          </a:p>
        </p:txBody>
      </p:sp>
    </p:spTree>
    <p:extLst>
      <p:ext uri="{BB962C8B-B14F-4D97-AF65-F5344CB8AC3E}">
        <p14:creationId xmlns:p14="http://schemas.microsoft.com/office/powerpoint/2010/main" val="352012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20963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A9B32285-7497-4457-A8ED-7662CD278D8B}" type="slidenum">
              <a:rPr lang="en-US" altLang="en-US" smtClean="0"/>
              <a:pPr>
                <a:defRPr/>
              </a:pPr>
              <a:t>23</a:t>
            </a:fld>
            <a:endParaRPr lang="en-US" altLang="en-US" dirty="0"/>
          </a:p>
        </p:txBody>
      </p:sp>
    </p:spTree>
    <p:extLst>
      <p:ext uri="{BB962C8B-B14F-4D97-AF65-F5344CB8AC3E}">
        <p14:creationId xmlns:p14="http://schemas.microsoft.com/office/powerpoint/2010/main" val="3922647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4213" rtl="0" eaLnBrk="0" fontAlgn="base" latinLnBrk="0" hangingPunct="0">
              <a:lnSpc>
                <a:spcPct val="100000"/>
              </a:lnSpc>
              <a:spcBef>
                <a:spcPct val="30000"/>
              </a:spcBef>
              <a:spcAft>
                <a:spcPct val="0"/>
              </a:spcAft>
              <a:buClrTx/>
              <a:buSzTx/>
              <a:buFontTx/>
              <a:buNone/>
              <a:tabLst/>
              <a:defRPr/>
            </a:pPr>
            <a:r>
              <a:rPr lang="en-US" altLang="en-US" sz="3200" dirty="0"/>
              <a:t> </a:t>
            </a:r>
            <a:endParaRPr lang="en-US" sz="8800" b="0" i="0" dirty="0">
              <a:effectLst/>
              <a:latin typeface="Arial" panose="020B0604020202020204" pitchFamily="34" charset="0"/>
            </a:endParaRPr>
          </a:p>
          <a:p>
            <a:pPr algn="l"/>
            <a:endParaRPr lang="en-US"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pPr>
              <a:defRPr/>
            </a:pPr>
            <a:fld id="{A9B32285-7497-4457-A8ED-7662CD278D8B}" type="slidenum">
              <a:rPr lang="en-US" altLang="en-US" smtClean="0"/>
              <a:pPr>
                <a:defRPr/>
              </a:pPr>
              <a:t>24</a:t>
            </a:fld>
            <a:endParaRPr lang="en-US" altLang="en-US" dirty="0"/>
          </a:p>
        </p:txBody>
      </p:sp>
    </p:spTree>
    <p:extLst>
      <p:ext uri="{BB962C8B-B14F-4D97-AF65-F5344CB8AC3E}">
        <p14:creationId xmlns:p14="http://schemas.microsoft.com/office/powerpoint/2010/main" val="1186356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0" i="0" u="none" strike="noStrike" cap="none" dirty="0">
                <a:solidFill>
                  <a:schemeClr val="dk1"/>
                </a:solidFill>
                <a:latin typeface="Arial"/>
                <a:ea typeface="Arial"/>
                <a:cs typeface="Arial"/>
                <a:sym typeface="Arial"/>
              </a:rPr>
              <a:t>The IRS sets the maximum dollar amount you can elect and contribute to a Flexible Spending Account (FSA) and Dependent Care FSA. </a:t>
            </a:r>
            <a:endParaRPr dirty="0"/>
          </a:p>
          <a:p>
            <a:pPr marL="158750" lvl="0" indent="0" algn="l" rtl="0">
              <a:lnSpc>
                <a:spcPct val="100000"/>
              </a:lnSpc>
              <a:spcBef>
                <a:spcPts val="0"/>
              </a:spcBef>
              <a:spcAft>
                <a:spcPts val="0"/>
              </a:spcAft>
              <a:buSzPts val="1100"/>
              <a:buNone/>
            </a:pP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chemeClr val="dk1"/>
                </a:solidFill>
                <a:latin typeface="Arial"/>
                <a:ea typeface="Arial"/>
                <a:cs typeface="Arial"/>
                <a:sym typeface="Arial"/>
              </a:rPr>
              <a:t>The 2024 FSA annual contribution limit is: $</a:t>
            </a:r>
            <a:r>
              <a:rPr lang="en-US" dirty="0">
                <a:solidFill>
                  <a:schemeClr val="dk1"/>
                </a:solidFill>
              </a:rPr>
              <a:t>3,20	0.</a:t>
            </a:r>
            <a:endParaRPr b="0" dirty="0"/>
          </a:p>
          <a:p>
            <a:pPr marL="457200" lvl="0" indent="-22860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sz="1100" b="0" i="0" u="none" strike="noStrike" cap="none" dirty="0">
                <a:solidFill>
                  <a:schemeClr val="dk1"/>
                </a:solidFill>
                <a:latin typeface="Arial"/>
                <a:ea typeface="Arial"/>
                <a:cs typeface="Arial"/>
                <a:sym typeface="Arial"/>
              </a:rPr>
              <a:t>We recommend reviewing how much you spend on eligible expenses every year to determine how much to elect. </a:t>
            </a:r>
            <a:endParaRPr b="0"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chemeClr val="dk1"/>
                </a:solidFill>
                <a:latin typeface="Arial"/>
                <a:ea typeface="Arial"/>
                <a:cs typeface="Arial"/>
                <a:sym typeface="Arial"/>
              </a:rPr>
              <a:t>Once you elect an FSA, all of your FSA dollars are available for you to use the very first day of the plan year. For example, if you elect to contribute $1,200 to your FSA, your contributions will be deducted evenly across all of your paychecks for the year, but you have access to all $1,200 on </a:t>
            </a:r>
            <a:r>
              <a:rPr lang="en-US" dirty="0">
                <a:solidFill>
                  <a:schemeClr val="dk1"/>
                </a:solidFill>
              </a:rPr>
              <a:t>d</a:t>
            </a:r>
            <a:r>
              <a:rPr lang="en-US" sz="1100" b="0" i="0" u="none" strike="noStrike" cap="none" dirty="0">
                <a:solidFill>
                  <a:schemeClr val="dk1"/>
                </a:solidFill>
                <a:latin typeface="Arial"/>
                <a:ea typeface="Arial"/>
                <a:cs typeface="Arial"/>
                <a:sym typeface="Arial"/>
              </a:rPr>
              <a:t>ay </a:t>
            </a:r>
            <a:r>
              <a:rPr lang="en-US" dirty="0">
                <a:solidFill>
                  <a:schemeClr val="dk1"/>
                </a:solidFill>
              </a:rPr>
              <a:t>one</a:t>
            </a:r>
            <a:r>
              <a:rPr lang="en-US" sz="1100" b="0" i="0" u="none" strike="noStrike" cap="none" dirty="0">
                <a:solidFill>
                  <a:schemeClr val="dk1"/>
                </a:solidFill>
                <a:latin typeface="Arial"/>
                <a:ea typeface="Arial"/>
                <a:cs typeface="Arial"/>
                <a:sym typeface="Arial"/>
              </a:rPr>
              <a:t>! You can use your funds for expenses incurred by you, your spouse or eligible dependents.</a:t>
            </a:r>
            <a:endParaRPr b="0" dirty="0"/>
          </a:p>
          <a:p>
            <a:pPr marL="158750" lvl="0" indent="0" algn="l" rtl="0">
              <a:lnSpc>
                <a:spcPct val="100000"/>
              </a:lnSpc>
              <a:spcBef>
                <a:spcPts val="0"/>
              </a:spcBef>
              <a:spcAft>
                <a:spcPts val="0"/>
              </a:spcAft>
              <a:buSzPts val="1100"/>
              <a:buNone/>
            </a:pPr>
            <a:br>
              <a:rPr lang="en-US" dirty="0"/>
            </a:b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2"/>
        <p:cNvGrpSpPr/>
        <p:nvPr/>
      </p:nvGrpSpPr>
      <p:grpSpPr>
        <a:xfrm>
          <a:off x="0" y="0"/>
          <a:ext cx="0" cy="0"/>
          <a:chOff x="0" y="0"/>
          <a:chExt cx="0" cy="0"/>
        </a:xfrm>
      </p:grpSpPr>
      <p:sp>
        <p:nvSpPr>
          <p:cNvPr id="10443" name="Google Shape;104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44" name="Google Shape;1044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(Remove slide if there is NO grace period) </a:t>
            </a:r>
            <a:endParaRPr sz="1200" b="1">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200"/>
          </a:p>
          <a:p>
            <a:pPr marL="0" marR="0" lvl="0" indent="0" algn="l" rtl="0">
              <a:lnSpc>
                <a:spcPct val="100000"/>
              </a:lnSpc>
              <a:spcBef>
                <a:spcPts val="0"/>
              </a:spcBef>
              <a:spcAft>
                <a:spcPts val="0"/>
              </a:spcAft>
              <a:buClr>
                <a:srgbClr val="000000"/>
              </a:buClr>
              <a:buSzPts val="1100"/>
              <a:buFont typeface="Arial"/>
              <a:buNone/>
            </a:pPr>
            <a:r>
              <a:rPr lang="en" sz="1200"/>
              <a:t>Your plan year runs from </a:t>
            </a:r>
            <a:r>
              <a:rPr lang="en" sz="1200" b="1"/>
              <a:t>January 1</a:t>
            </a:r>
            <a:r>
              <a:rPr lang="en" sz="1200" b="1" baseline="30000"/>
              <a:t>st</a:t>
            </a:r>
            <a:r>
              <a:rPr lang="en" sz="1200" b="1"/>
              <a:t> to December 31</a:t>
            </a:r>
            <a:r>
              <a:rPr lang="en" sz="1200" b="1" baseline="30000"/>
              <a:t>st</a:t>
            </a:r>
            <a:r>
              <a:rPr lang="en" sz="1200" b="1"/>
              <a:t> 2024 a</a:t>
            </a:r>
            <a:r>
              <a:rPr lang="en" sz="1200" b="0"/>
              <a:t>nd your </a:t>
            </a:r>
            <a:r>
              <a:rPr lang="en" sz="1200"/>
              <a:t>company offers a grace period, which means you have until </a:t>
            </a:r>
            <a:r>
              <a:rPr lang="en" sz="1200" b="1"/>
              <a:t>March 15, 2025 </a:t>
            </a:r>
            <a:r>
              <a:rPr lang="en" sz="1200"/>
              <a:t>to incur services. </a:t>
            </a:r>
            <a:endParaRPr sz="1200"/>
          </a:p>
          <a:p>
            <a:pPr marL="0" marR="0" lvl="0" indent="0" algn="l" rtl="0">
              <a:lnSpc>
                <a:spcPct val="100000"/>
              </a:lnSpc>
              <a:spcBef>
                <a:spcPts val="0"/>
              </a:spcBef>
              <a:spcAft>
                <a:spcPts val="0"/>
              </a:spcAft>
              <a:buClr>
                <a:srgbClr val="000000"/>
              </a:buClr>
              <a:buSzPts val="1100"/>
              <a:buFont typeface="Arial"/>
              <a:buNone/>
            </a:pPr>
            <a:endParaRPr sz="1200"/>
          </a:p>
          <a:p>
            <a:pPr marL="0" marR="0" lvl="0" indent="0" algn="l" rtl="0">
              <a:lnSpc>
                <a:spcPct val="100000"/>
              </a:lnSpc>
              <a:spcBef>
                <a:spcPts val="0"/>
              </a:spcBef>
              <a:spcAft>
                <a:spcPts val="0"/>
              </a:spcAft>
              <a:buClr>
                <a:srgbClr val="000000"/>
              </a:buClr>
              <a:buSzPts val="1100"/>
              <a:buFont typeface="Arial"/>
              <a:buNone/>
            </a:pPr>
            <a:r>
              <a:rPr lang="en" sz="1200" b="1"/>
              <a:t>March 31</a:t>
            </a:r>
            <a:r>
              <a:rPr lang="en" sz="1200" b="1" baseline="30000"/>
              <a:t>st</a:t>
            </a:r>
            <a:r>
              <a:rPr lang="en" sz="1200" b="1"/>
              <a:t> of 2025 </a:t>
            </a:r>
            <a:r>
              <a:rPr lang="en" sz="1200"/>
              <a:t>is your run out date, which means you have until  this date to submit all paperwork for claims incurred during the plan year and grace period. </a:t>
            </a:r>
            <a:endParaRPr sz="12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Your dependent care FSA can be used to pay for out-of-pocket daycare expenses, after-school programs, and day camp programs for dependents up to the age of 13. It also covers costs for disabled spouse or dependents of any age. </a:t>
            </a:r>
            <a:endParaRPr sz="1100" b="0" i="0" u="none" strike="noStrike" cap="none"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Font typeface="Arial"/>
              <a:buNone/>
            </a:pPr>
            <a:endParaRPr sz="1100" b="0" i="0" u="none" strike="noStrike" cap="none"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highlight>
                  <a:srgbClr val="FFFFFF"/>
                </a:highlight>
              </a:rPr>
              <a:t>Your household can elect up to $5,000 annually through the Dependent Care FSA.</a:t>
            </a:r>
            <a:endParaRPr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highlight>
                  <a:srgbClr val="FFFFFF"/>
                </a:highlight>
              </a:rPr>
              <a:t>A household can be a single adult electing $5,000 or if you are married or have a domestic partner and elect $5,000 total together as a household.</a:t>
            </a:r>
            <a:endParaRPr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highlight>
                  <a:srgbClr val="FFFFFF"/>
                </a:highlight>
              </a:rPr>
              <a:t>If you are married but filing separately your total annual election can still not exceed $5,000.</a:t>
            </a:r>
            <a:endParaRPr dirty="0">
              <a:solidFill>
                <a:schemeClr val="dk1"/>
              </a:solidFill>
              <a:highlight>
                <a:srgbClr val="FFFFFF"/>
              </a:highlight>
            </a:endParaRPr>
          </a:p>
          <a:p>
            <a:pPr marL="0" lvl="0" indent="0" algn="l" rtl="0">
              <a:lnSpc>
                <a:spcPct val="100000"/>
              </a:lnSpc>
              <a:spcBef>
                <a:spcPts val="0"/>
              </a:spcBef>
              <a:spcAft>
                <a:spcPts val="0"/>
              </a:spcAft>
              <a:buSzPts val="1100"/>
              <a:buFont typeface="Arial"/>
              <a:buNone/>
            </a:pPr>
            <a:endParaRPr sz="1100" b="0" i="0" u="none" strike="noStrike" cap="none"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Font typeface="Arial"/>
              <a:buNone/>
            </a:pPr>
            <a:r>
              <a:rPr lang="en-US" sz="1100" b="0" i="0" u="none" strike="noStrike" cap="none" dirty="0">
                <a:solidFill>
                  <a:schemeClr val="dk1"/>
                </a:solidFill>
                <a:latin typeface="Arial"/>
                <a:ea typeface="Arial"/>
                <a:cs typeface="Arial"/>
                <a:sym typeface="Arial"/>
              </a:rPr>
              <a:t>You can contribute dollars to your dependent care FSA  pre tax via your payroll dollars to help pay for qualified dependent care expenses. </a:t>
            </a:r>
            <a:endParaRPr dirty="0"/>
          </a:p>
          <a:p>
            <a:pPr marL="0" lvl="0" indent="0" algn="l" rtl="0">
              <a:lnSpc>
                <a:spcPct val="100000"/>
              </a:lnSpc>
              <a:spcBef>
                <a:spcPts val="0"/>
              </a:spcBef>
              <a:spcAft>
                <a:spcPts val="0"/>
              </a:spcAft>
              <a:buSzPts val="1100"/>
              <a:buFont typeface="Arial"/>
              <a:buNone/>
            </a:pPr>
            <a:endParaRPr sz="1100" b="0" i="0" u="none" strike="noStrike" cap="none"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Font typeface="Arial"/>
              <a:buNone/>
            </a:pPr>
            <a:r>
              <a:rPr lang="en-US" sz="1100" b="0" i="0" u="none" strike="noStrike" cap="none" dirty="0">
                <a:solidFill>
                  <a:schemeClr val="dk1"/>
                </a:solidFill>
                <a:latin typeface="Arial"/>
                <a:ea typeface="Arial"/>
                <a:cs typeface="Arial"/>
                <a:sym typeface="Arial"/>
              </a:rPr>
              <a:t>We do offer a Recurring Dependent Care Request Form that makes utilizing your dependent care dollars really easy. Simply fill out the form once, submit it to WEX and if approved we will reimburse you every time you contribute to your dependent care account. </a:t>
            </a: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2881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091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91828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546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03724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1019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2824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7447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Content" userDrawn="1">
  <p:cSld name="Main Content">
    <p:bg>
      <p:bgPr>
        <a:solidFill>
          <a:srgbClr val="FFFFFF"/>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612547" y="253267"/>
            <a:ext cx="70816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14" name="Google Shape;14;p3"/>
          <p:cNvSpPr txBox="1">
            <a:spLocks noGrp="1"/>
          </p:cNvSpPr>
          <p:nvPr>
            <p:ph type="subTitle" idx="1"/>
          </p:nvPr>
        </p:nvSpPr>
        <p:spPr>
          <a:xfrm>
            <a:off x="6261632" y="2279256"/>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6" name="Google Shape;16;p3"/>
          <p:cNvSpPr/>
          <p:nvPr/>
        </p:nvSpPr>
        <p:spPr>
          <a:xfrm>
            <a:off x="4444180" y="572467"/>
            <a:ext cx="3696000"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solidFill>
                <a:srgbClr val="434343"/>
              </a:solidFill>
            </a:endParaRPr>
          </a:p>
        </p:txBody>
      </p:sp>
      <p:sp>
        <p:nvSpPr>
          <p:cNvPr id="17" name="Google Shape;17;p3"/>
          <p:cNvSpPr txBox="1">
            <a:spLocks noGrp="1"/>
          </p:cNvSpPr>
          <p:nvPr>
            <p:ph type="title" idx="2"/>
          </p:nvPr>
        </p:nvSpPr>
        <p:spPr>
          <a:xfrm>
            <a:off x="6261633" y="1598384"/>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18" name="Google Shape;18;p3"/>
          <p:cNvSpPr txBox="1">
            <a:spLocks noGrp="1"/>
          </p:cNvSpPr>
          <p:nvPr>
            <p:ph type="subTitle" idx="3"/>
          </p:nvPr>
        </p:nvSpPr>
        <p:spPr>
          <a:xfrm>
            <a:off x="6261632" y="3782229"/>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9" name="Google Shape;19;p3"/>
          <p:cNvSpPr txBox="1">
            <a:spLocks noGrp="1"/>
          </p:cNvSpPr>
          <p:nvPr>
            <p:ph type="title" idx="4"/>
          </p:nvPr>
        </p:nvSpPr>
        <p:spPr>
          <a:xfrm>
            <a:off x="6261633" y="3101351"/>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0" name="Google Shape;20;p3"/>
          <p:cNvSpPr txBox="1">
            <a:spLocks noGrp="1"/>
          </p:cNvSpPr>
          <p:nvPr>
            <p:ph type="subTitle" idx="5"/>
          </p:nvPr>
        </p:nvSpPr>
        <p:spPr>
          <a:xfrm>
            <a:off x="6261632" y="5289987"/>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21" name="Google Shape;21;p3"/>
          <p:cNvSpPr txBox="1">
            <a:spLocks noGrp="1"/>
          </p:cNvSpPr>
          <p:nvPr>
            <p:ph type="title" idx="6"/>
          </p:nvPr>
        </p:nvSpPr>
        <p:spPr>
          <a:xfrm>
            <a:off x="6261633" y="4604339"/>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2" name="Google Shape;22;p3"/>
          <p:cNvSpPr/>
          <p:nvPr/>
        </p:nvSpPr>
        <p:spPr>
          <a:xfrm>
            <a:off x="0" y="0"/>
            <a:ext cx="3807600" cy="685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p>
        </p:txBody>
      </p:sp>
    </p:spTree>
    <p:extLst>
      <p:ext uri="{BB962C8B-B14F-4D97-AF65-F5344CB8AC3E}">
        <p14:creationId xmlns:p14="http://schemas.microsoft.com/office/powerpoint/2010/main" val="3790862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Content" userDrawn="1">
  <p:cSld name="1_Main Content">
    <p:bg>
      <p:bgPr>
        <a:solidFill>
          <a:srgbClr val="FFFFFF"/>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612547" y="253267"/>
            <a:ext cx="70816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14" name="Google Shape;14;p3"/>
          <p:cNvSpPr txBox="1">
            <a:spLocks noGrp="1"/>
          </p:cNvSpPr>
          <p:nvPr>
            <p:ph type="subTitle" idx="1"/>
          </p:nvPr>
        </p:nvSpPr>
        <p:spPr>
          <a:xfrm>
            <a:off x="6261632" y="2279256"/>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6" name="Google Shape;16;p3"/>
          <p:cNvSpPr/>
          <p:nvPr/>
        </p:nvSpPr>
        <p:spPr>
          <a:xfrm>
            <a:off x="4444180" y="572467"/>
            <a:ext cx="3696000"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solidFill>
                <a:srgbClr val="434343"/>
              </a:solidFill>
            </a:endParaRPr>
          </a:p>
        </p:txBody>
      </p:sp>
      <p:sp>
        <p:nvSpPr>
          <p:cNvPr id="17" name="Google Shape;17;p3"/>
          <p:cNvSpPr txBox="1">
            <a:spLocks noGrp="1"/>
          </p:cNvSpPr>
          <p:nvPr>
            <p:ph type="title" idx="2"/>
          </p:nvPr>
        </p:nvSpPr>
        <p:spPr>
          <a:xfrm>
            <a:off x="6261633" y="1598384"/>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18" name="Google Shape;18;p3"/>
          <p:cNvSpPr txBox="1">
            <a:spLocks noGrp="1"/>
          </p:cNvSpPr>
          <p:nvPr>
            <p:ph type="subTitle" idx="3"/>
          </p:nvPr>
        </p:nvSpPr>
        <p:spPr>
          <a:xfrm>
            <a:off x="6261632" y="3782229"/>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9" name="Google Shape;19;p3"/>
          <p:cNvSpPr txBox="1">
            <a:spLocks noGrp="1"/>
          </p:cNvSpPr>
          <p:nvPr>
            <p:ph type="title" idx="4"/>
          </p:nvPr>
        </p:nvSpPr>
        <p:spPr>
          <a:xfrm>
            <a:off x="6261633" y="3101351"/>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0" name="Google Shape;20;p3"/>
          <p:cNvSpPr txBox="1">
            <a:spLocks noGrp="1"/>
          </p:cNvSpPr>
          <p:nvPr>
            <p:ph type="subTitle" idx="5"/>
          </p:nvPr>
        </p:nvSpPr>
        <p:spPr>
          <a:xfrm>
            <a:off x="6261632" y="5289987"/>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21" name="Google Shape;21;p3"/>
          <p:cNvSpPr txBox="1">
            <a:spLocks noGrp="1"/>
          </p:cNvSpPr>
          <p:nvPr>
            <p:ph type="title" idx="6"/>
          </p:nvPr>
        </p:nvSpPr>
        <p:spPr>
          <a:xfrm>
            <a:off x="6261633" y="4604339"/>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2" name="Google Shape;22;p3"/>
          <p:cNvSpPr/>
          <p:nvPr/>
        </p:nvSpPr>
        <p:spPr>
          <a:xfrm>
            <a:off x="0" y="0"/>
            <a:ext cx="3807600" cy="685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p>
        </p:txBody>
      </p:sp>
    </p:spTree>
    <p:extLst>
      <p:ext uri="{BB962C8B-B14F-4D97-AF65-F5344CB8AC3E}">
        <p14:creationId xmlns:p14="http://schemas.microsoft.com/office/powerpoint/2010/main" val="1895967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 Slate Blue Arrow">
  <p:cSld name="Slide - Slate Blue Arrow">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12"/>
          <p:cNvSpPr/>
          <p:nvPr/>
        </p:nvSpPr>
        <p:spPr>
          <a:xfrm>
            <a:off x="5601730" y="0"/>
            <a:ext cx="5082746"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Arial"/>
              <a:ea typeface="Arial"/>
              <a:cs typeface="Arial"/>
              <a:sym typeface="Arial"/>
            </a:endParaRPr>
          </a:p>
        </p:txBody>
      </p:sp>
      <p:sp>
        <p:nvSpPr>
          <p:cNvPr id="19" name="Google Shape;19;p12"/>
          <p:cNvSpPr txBox="1">
            <a:spLocks noGrp="1"/>
          </p:cNvSpPr>
          <p:nvPr>
            <p:ph type="body" idx="1"/>
          </p:nvPr>
        </p:nvSpPr>
        <p:spPr>
          <a:xfrm>
            <a:off x="1166446" y="1678327"/>
            <a:ext cx="9859107" cy="3981067"/>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b="0" i="0">
                <a:latin typeface="Inter"/>
                <a:ea typeface="Inter"/>
                <a:cs typeface="Inter"/>
                <a:sym typeface="Inter"/>
              </a:defRPr>
            </a:lvl1pPr>
            <a:lvl2pPr marL="914400" lvl="1" indent="-342900" algn="l">
              <a:lnSpc>
                <a:spcPct val="90000"/>
              </a:lnSpc>
              <a:spcBef>
                <a:spcPts val="500"/>
              </a:spcBef>
              <a:spcAft>
                <a:spcPts val="0"/>
              </a:spcAft>
              <a:buClr>
                <a:schemeClr val="lt1"/>
              </a:buClr>
              <a:buSzPts val="1800"/>
              <a:buChar char="•"/>
              <a:defRPr sz="1800" b="0" i="0">
                <a:latin typeface="Inter"/>
                <a:ea typeface="Inter"/>
                <a:cs typeface="Inter"/>
                <a:sym typeface="Inter"/>
              </a:defRPr>
            </a:lvl2pPr>
            <a:lvl3pPr marL="1371600" lvl="2" indent="-330200" algn="l">
              <a:lnSpc>
                <a:spcPct val="90000"/>
              </a:lnSpc>
              <a:spcBef>
                <a:spcPts val="500"/>
              </a:spcBef>
              <a:spcAft>
                <a:spcPts val="0"/>
              </a:spcAft>
              <a:buClr>
                <a:schemeClr val="lt1"/>
              </a:buClr>
              <a:buSzPts val="1600"/>
              <a:buChar char="•"/>
              <a:defRPr sz="1600" b="0" i="0">
                <a:latin typeface="Inter"/>
                <a:ea typeface="Inter"/>
                <a:cs typeface="Inter"/>
                <a:sym typeface="Inter"/>
              </a:defRPr>
            </a:lvl3pPr>
            <a:lvl4pPr marL="1828800" lvl="3" indent="-317500" algn="l">
              <a:lnSpc>
                <a:spcPct val="90000"/>
              </a:lnSpc>
              <a:spcBef>
                <a:spcPts val="500"/>
              </a:spcBef>
              <a:spcAft>
                <a:spcPts val="0"/>
              </a:spcAft>
              <a:buClr>
                <a:schemeClr val="lt1"/>
              </a:buClr>
              <a:buSzPts val="1400"/>
              <a:buChar char="•"/>
              <a:defRPr sz="1400" b="0" i="0">
                <a:latin typeface="Inter"/>
                <a:ea typeface="Inter"/>
                <a:cs typeface="Inter"/>
                <a:sym typeface="Inter"/>
              </a:defRPr>
            </a:lvl4pPr>
            <a:lvl5pPr marL="2286000" lvl="4" indent="-317500" algn="l">
              <a:lnSpc>
                <a:spcPct val="90000"/>
              </a:lnSpc>
              <a:spcBef>
                <a:spcPts val="500"/>
              </a:spcBef>
              <a:spcAft>
                <a:spcPts val="0"/>
              </a:spcAft>
              <a:buClr>
                <a:schemeClr val="lt1"/>
              </a:buClr>
              <a:buSzPts val="1400"/>
              <a:buChar char="•"/>
              <a:defRPr sz="1400" b="0" i="0">
                <a:latin typeface="Inter"/>
                <a:ea typeface="Inter"/>
                <a:cs typeface="Inter"/>
                <a:sym typeface="Inte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2"/>
          <p:cNvSpPr txBox="1">
            <a:spLocks noGrp="1"/>
          </p:cNvSpPr>
          <p:nvPr>
            <p:ph type="ctrTitle"/>
          </p:nvPr>
        </p:nvSpPr>
        <p:spPr>
          <a:xfrm>
            <a:off x="1166446" y="564732"/>
            <a:ext cx="9859107" cy="7587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2518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2500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lt title w/shapes &amp; imgs 1">
  <p:cSld name="Alt title w/shapes &amp; imgs 1">
    <p:bg>
      <p:bgPr>
        <a:solidFill>
          <a:schemeClr val="dk1"/>
        </a:solidFill>
        <a:effectLst/>
      </p:bgPr>
    </p:bg>
    <p:spTree>
      <p:nvGrpSpPr>
        <p:cNvPr id="1" name="Shape 9"/>
        <p:cNvGrpSpPr/>
        <p:nvPr/>
      </p:nvGrpSpPr>
      <p:grpSpPr>
        <a:xfrm>
          <a:off x="0" y="0"/>
          <a:ext cx="0" cy="0"/>
          <a:chOff x="0" y="0"/>
          <a:chExt cx="0" cy="0"/>
        </a:xfrm>
      </p:grpSpPr>
      <p:sp>
        <p:nvSpPr>
          <p:cNvPr id="10" name="Google Shape;10;p73"/>
          <p:cNvSpPr/>
          <p:nvPr/>
        </p:nvSpPr>
        <p:spPr>
          <a:xfrm>
            <a:off x="7620192" y="-33"/>
            <a:ext cx="2286400" cy="22864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t="18090" r="4251" b="18089"/>
          <a:stretch/>
        </p:blipFill>
        <p:spPr>
          <a:xfrm>
            <a:off x="7620163" y="11"/>
            <a:ext cx="2286400" cy="2286400"/>
          </a:xfrm>
          <a:prstGeom prst="ellipse">
            <a:avLst/>
          </a:prstGeom>
          <a:noFill/>
          <a:ln>
            <a:noFill/>
          </a:ln>
        </p:spPr>
      </p:pic>
      <p:sp>
        <p:nvSpPr>
          <p:cNvPr id="12" name="Google Shape;12;p73"/>
          <p:cNvSpPr txBox="1">
            <a:spLocks noGrp="1"/>
          </p:cNvSpPr>
          <p:nvPr>
            <p:ph type="ctrTitle"/>
          </p:nvPr>
        </p:nvSpPr>
        <p:spPr>
          <a:xfrm>
            <a:off x="415600" y="2028935"/>
            <a:ext cx="6300800" cy="18808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5600">
                <a:solidFill>
                  <a:schemeClr val="lt1"/>
                </a:solidFill>
              </a:defRPr>
            </a:lvl1pPr>
            <a:lvl2pPr lvl="1" algn="ctr">
              <a:lnSpc>
                <a:spcPct val="95000"/>
              </a:lnSpc>
              <a:spcBef>
                <a:spcPts val="0"/>
              </a:spcBef>
              <a:spcAft>
                <a:spcPts val="0"/>
              </a:spcAft>
              <a:buClr>
                <a:schemeClr val="lt1"/>
              </a:buClr>
              <a:buSzPts val="5200"/>
              <a:buNone/>
              <a:defRPr sz="6933">
                <a:solidFill>
                  <a:schemeClr val="lt1"/>
                </a:solidFill>
              </a:defRPr>
            </a:lvl2pPr>
            <a:lvl3pPr lvl="2" algn="ctr">
              <a:lnSpc>
                <a:spcPct val="95000"/>
              </a:lnSpc>
              <a:spcBef>
                <a:spcPts val="0"/>
              </a:spcBef>
              <a:spcAft>
                <a:spcPts val="0"/>
              </a:spcAft>
              <a:buClr>
                <a:schemeClr val="lt1"/>
              </a:buClr>
              <a:buSzPts val="5200"/>
              <a:buNone/>
              <a:defRPr sz="6933">
                <a:solidFill>
                  <a:schemeClr val="lt1"/>
                </a:solidFill>
              </a:defRPr>
            </a:lvl3pPr>
            <a:lvl4pPr lvl="3" algn="ctr">
              <a:lnSpc>
                <a:spcPct val="95000"/>
              </a:lnSpc>
              <a:spcBef>
                <a:spcPts val="0"/>
              </a:spcBef>
              <a:spcAft>
                <a:spcPts val="0"/>
              </a:spcAft>
              <a:buClr>
                <a:schemeClr val="lt1"/>
              </a:buClr>
              <a:buSzPts val="5200"/>
              <a:buNone/>
              <a:defRPr sz="6933">
                <a:solidFill>
                  <a:schemeClr val="lt1"/>
                </a:solidFill>
              </a:defRPr>
            </a:lvl4pPr>
            <a:lvl5pPr lvl="4" algn="ctr">
              <a:lnSpc>
                <a:spcPct val="95000"/>
              </a:lnSpc>
              <a:spcBef>
                <a:spcPts val="0"/>
              </a:spcBef>
              <a:spcAft>
                <a:spcPts val="0"/>
              </a:spcAft>
              <a:buClr>
                <a:schemeClr val="lt1"/>
              </a:buClr>
              <a:buSzPts val="5200"/>
              <a:buNone/>
              <a:defRPr sz="6933">
                <a:solidFill>
                  <a:schemeClr val="lt1"/>
                </a:solidFill>
              </a:defRPr>
            </a:lvl5pPr>
            <a:lvl6pPr lvl="5" algn="ctr">
              <a:lnSpc>
                <a:spcPct val="95000"/>
              </a:lnSpc>
              <a:spcBef>
                <a:spcPts val="0"/>
              </a:spcBef>
              <a:spcAft>
                <a:spcPts val="0"/>
              </a:spcAft>
              <a:buClr>
                <a:schemeClr val="lt1"/>
              </a:buClr>
              <a:buSzPts val="5200"/>
              <a:buNone/>
              <a:defRPr sz="6933">
                <a:solidFill>
                  <a:schemeClr val="lt1"/>
                </a:solidFill>
              </a:defRPr>
            </a:lvl6pPr>
            <a:lvl7pPr lvl="6" algn="ctr">
              <a:lnSpc>
                <a:spcPct val="95000"/>
              </a:lnSpc>
              <a:spcBef>
                <a:spcPts val="0"/>
              </a:spcBef>
              <a:spcAft>
                <a:spcPts val="0"/>
              </a:spcAft>
              <a:buClr>
                <a:schemeClr val="lt1"/>
              </a:buClr>
              <a:buSzPts val="5200"/>
              <a:buNone/>
              <a:defRPr sz="6933">
                <a:solidFill>
                  <a:schemeClr val="lt1"/>
                </a:solidFill>
              </a:defRPr>
            </a:lvl7pPr>
            <a:lvl8pPr lvl="7" algn="ctr">
              <a:lnSpc>
                <a:spcPct val="95000"/>
              </a:lnSpc>
              <a:spcBef>
                <a:spcPts val="0"/>
              </a:spcBef>
              <a:spcAft>
                <a:spcPts val="0"/>
              </a:spcAft>
              <a:buClr>
                <a:schemeClr val="lt1"/>
              </a:buClr>
              <a:buSzPts val="5200"/>
              <a:buNone/>
              <a:defRPr sz="6933">
                <a:solidFill>
                  <a:schemeClr val="lt1"/>
                </a:solidFill>
              </a:defRPr>
            </a:lvl8pPr>
            <a:lvl9pPr lvl="8" algn="ctr">
              <a:lnSpc>
                <a:spcPct val="95000"/>
              </a:lnSpc>
              <a:spcBef>
                <a:spcPts val="0"/>
              </a:spcBef>
              <a:spcAft>
                <a:spcPts val="0"/>
              </a:spcAft>
              <a:buClr>
                <a:schemeClr val="lt1"/>
              </a:buClr>
              <a:buSzPts val="5200"/>
              <a:buNone/>
              <a:defRPr sz="6933">
                <a:solidFill>
                  <a:schemeClr val="lt1"/>
                </a:solidFill>
              </a:defRPr>
            </a:lvl9pPr>
          </a:lstStyle>
          <a:p>
            <a:endParaRPr/>
          </a:p>
        </p:txBody>
      </p:sp>
      <p:sp>
        <p:nvSpPr>
          <p:cNvPr id="13" name="Google Shape;13;p73"/>
          <p:cNvSpPr txBox="1">
            <a:spLocks noGrp="1"/>
          </p:cNvSpPr>
          <p:nvPr>
            <p:ph type="subTitle" idx="1"/>
          </p:nvPr>
        </p:nvSpPr>
        <p:spPr>
          <a:xfrm>
            <a:off x="415600" y="4042801"/>
            <a:ext cx="6300800" cy="691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667">
                <a:solidFill>
                  <a:schemeClr val="lt2"/>
                </a:solidFill>
              </a:defRPr>
            </a:lvl1pPr>
            <a:lvl2pPr lvl="1" algn="l">
              <a:lnSpc>
                <a:spcPct val="100000"/>
              </a:lnSpc>
              <a:spcBef>
                <a:spcPts val="0"/>
              </a:spcBef>
              <a:spcAft>
                <a:spcPts val="0"/>
              </a:spcAft>
              <a:buClr>
                <a:schemeClr val="lt2"/>
              </a:buClr>
              <a:buSzPts val="2000"/>
              <a:buNone/>
              <a:defRPr sz="2667">
                <a:solidFill>
                  <a:schemeClr val="lt2"/>
                </a:solidFill>
              </a:defRPr>
            </a:lvl2pPr>
            <a:lvl3pPr lvl="2" algn="l">
              <a:lnSpc>
                <a:spcPct val="100000"/>
              </a:lnSpc>
              <a:spcBef>
                <a:spcPts val="0"/>
              </a:spcBef>
              <a:spcAft>
                <a:spcPts val="0"/>
              </a:spcAft>
              <a:buClr>
                <a:schemeClr val="lt2"/>
              </a:buClr>
              <a:buSzPts val="2000"/>
              <a:buNone/>
              <a:defRPr sz="2667">
                <a:solidFill>
                  <a:schemeClr val="lt2"/>
                </a:solidFill>
              </a:defRPr>
            </a:lvl3pPr>
            <a:lvl4pPr lvl="3" algn="l">
              <a:lnSpc>
                <a:spcPct val="100000"/>
              </a:lnSpc>
              <a:spcBef>
                <a:spcPts val="0"/>
              </a:spcBef>
              <a:spcAft>
                <a:spcPts val="0"/>
              </a:spcAft>
              <a:buClr>
                <a:schemeClr val="lt2"/>
              </a:buClr>
              <a:buSzPts val="2000"/>
              <a:buNone/>
              <a:defRPr sz="2667">
                <a:solidFill>
                  <a:schemeClr val="lt2"/>
                </a:solidFill>
              </a:defRPr>
            </a:lvl4pPr>
            <a:lvl5pPr lvl="4" algn="l">
              <a:lnSpc>
                <a:spcPct val="100000"/>
              </a:lnSpc>
              <a:spcBef>
                <a:spcPts val="0"/>
              </a:spcBef>
              <a:spcAft>
                <a:spcPts val="0"/>
              </a:spcAft>
              <a:buClr>
                <a:schemeClr val="lt2"/>
              </a:buClr>
              <a:buSzPts val="2000"/>
              <a:buNone/>
              <a:defRPr sz="2667">
                <a:solidFill>
                  <a:schemeClr val="lt2"/>
                </a:solidFill>
              </a:defRPr>
            </a:lvl5pPr>
            <a:lvl6pPr lvl="5" algn="l">
              <a:lnSpc>
                <a:spcPct val="100000"/>
              </a:lnSpc>
              <a:spcBef>
                <a:spcPts val="0"/>
              </a:spcBef>
              <a:spcAft>
                <a:spcPts val="0"/>
              </a:spcAft>
              <a:buClr>
                <a:schemeClr val="lt2"/>
              </a:buClr>
              <a:buSzPts val="2000"/>
              <a:buNone/>
              <a:defRPr sz="2667">
                <a:solidFill>
                  <a:schemeClr val="lt2"/>
                </a:solidFill>
              </a:defRPr>
            </a:lvl6pPr>
            <a:lvl7pPr lvl="6" algn="l">
              <a:lnSpc>
                <a:spcPct val="100000"/>
              </a:lnSpc>
              <a:spcBef>
                <a:spcPts val="0"/>
              </a:spcBef>
              <a:spcAft>
                <a:spcPts val="0"/>
              </a:spcAft>
              <a:buClr>
                <a:schemeClr val="lt2"/>
              </a:buClr>
              <a:buSzPts val="2000"/>
              <a:buNone/>
              <a:defRPr sz="2667">
                <a:solidFill>
                  <a:schemeClr val="lt2"/>
                </a:solidFill>
              </a:defRPr>
            </a:lvl7pPr>
            <a:lvl8pPr lvl="7" algn="l">
              <a:lnSpc>
                <a:spcPct val="100000"/>
              </a:lnSpc>
              <a:spcBef>
                <a:spcPts val="0"/>
              </a:spcBef>
              <a:spcAft>
                <a:spcPts val="0"/>
              </a:spcAft>
              <a:buClr>
                <a:schemeClr val="lt2"/>
              </a:buClr>
              <a:buSzPts val="2000"/>
              <a:buNone/>
              <a:defRPr sz="2667">
                <a:solidFill>
                  <a:schemeClr val="lt2"/>
                </a:solidFill>
              </a:defRPr>
            </a:lvl8pPr>
            <a:lvl9pPr lvl="8" algn="l">
              <a:lnSpc>
                <a:spcPct val="100000"/>
              </a:lnSpc>
              <a:spcBef>
                <a:spcPts val="0"/>
              </a:spcBef>
              <a:spcAft>
                <a:spcPts val="0"/>
              </a:spcAft>
              <a:buClr>
                <a:schemeClr val="lt2"/>
              </a:buClr>
              <a:buSzPts val="2000"/>
              <a:buNone/>
              <a:defRPr sz="2667">
                <a:solidFill>
                  <a:schemeClr val="lt2"/>
                </a:solidFill>
              </a:defRPr>
            </a:lvl9pPr>
          </a:lstStyle>
          <a:p>
            <a:endParaRPr/>
          </a:p>
        </p:txBody>
      </p:sp>
      <p:sp>
        <p:nvSpPr>
          <p:cNvPr id="14" name="Google Shape;14;p73"/>
          <p:cNvSpPr/>
          <p:nvPr/>
        </p:nvSpPr>
        <p:spPr>
          <a:xfrm>
            <a:off x="7620263" y="4571741"/>
            <a:ext cx="4572400" cy="22864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 name="Google Shape;15;p73"/>
          <p:cNvSpPr/>
          <p:nvPr/>
        </p:nvSpPr>
        <p:spPr>
          <a:xfrm>
            <a:off x="9906289" y="-33"/>
            <a:ext cx="2286400" cy="2286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l="33473" t="11983" r="24193" b="24544"/>
          <a:stretch/>
        </p:blipFill>
        <p:spPr>
          <a:xfrm>
            <a:off x="9906281" y="2285596"/>
            <a:ext cx="2286019" cy="2286224"/>
          </a:xfrm>
          <a:prstGeom prst="rect">
            <a:avLst/>
          </a:prstGeom>
          <a:noFill/>
          <a:ln>
            <a:noFill/>
          </a:ln>
        </p:spPr>
      </p:pic>
      <p:pic>
        <p:nvPicPr>
          <p:cNvPr id="17" name="Google Shape;17;p73"/>
          <p:cNvPicPr preferRelativeResize="0"/>
          <p:nvPr/>
        </p:nvPicPr>
        <p:blipFill rotWithShape="1">
          <a:blip r:embed="rId4">
            <a:alphaModFix/>
          </a:blip>
          <a:srcRect/>
          <a:stretch/>
        </p:blipFill>
        <p:spPr>
          <a:xfrm>
            <a:off x="7619422" y="4373046"/>
            <a:ext cx="4572433" cy="2484921"/>
          </a:xfrm>
          <a:prstGeom prst="rect">
            <a:avLst/>
          </a:prstGeom>
          <a:noFill/>
          <a:ln>
            <a:noFill/>
          </a:ln>
        </p:spPr>
      </p:pic>
      <p:grpSp>
        <p:nvGrpSpPr>
          <p:cNvPr id="18" name="Google Shape;18;p73"/>
          <p:cNvGrpSpPr/>
          <p:nvPr/>
        </p:nvGrpSpPr>
        <p:grpSpPr>
          <a:xfrm>
            <a:off x="7619449" y="2286631"/>
            <a:ext cx="2286329" cy="2285291"/>
            <a:chOff x="1189450" y="238125"/>
            <a:chExt cx="5177375" cy="5175025"/>
          </a:xfrm>
        </p:grpSpPr>
        <p:sp>
          <p:nvSpPr>
            <p:cNvPr id="19" name="Google Shape;19;p73"/>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a:stretch/>
        </p:blipFill>
        <p:spPr>
          <a:xfrm>
            <a:off x="606673" y="535869"/>
            <a:ext cx="1211199" cy="345377"/>
          </a:xfrm>
          <a:prstGeom prst="rect">
            <a:avLst/>
          </a:prstGeom>
          <a:noFill/>
          <a:ln>
            <a:noFill/>
          </a:ln>
        </p:spPr>
      </p:pic>
    </p:spTree>
    <p:extLst>
      <p:ext uri="{BB962C8B-B14F-4D97-AF65-F5344CB8AC3E}">
        <p14:creationId xmlns:p14="http://schemas.microsoft.com/office/powerpoint/2010/main" val="2478660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w/chevron">
  <p:cSld name="Section header w/chevron">
    <p:spTree>
      <p:nvGrpSpPr>
        <p:cNvPr id="1" name="Shape 588"/>
        <p:cNvGrpSpPr/>
        <p:nvPr/>
      </p:nvGrpSpPr>
      <p:grpSpPr>
        <a:xfrm>
          <a:off x="0" y="0"/>
          <a:ext cx="0" cy="0"/>
          <a:chOff x="0" y="0"/>
          <a:chExt cx="0" cy="0"/>
        </a:xfrm>
      </p:grpSpPr>
      <p:grpSp>
        <p:nvGrpSpPr>
          <p:cNvPr id="589" name="Google Shape;589;p74"/>
          <p:cNvGrpSpPr/>
          <p:nvPr/>
        </p:nvGrpSpPr>
        <p:grpSpPr>
          <a:xfrm>
            <a:off x="3591255" y="13"/>
            <a:ext cx="5009509" cy="6858288"/>
            <a:chOff x="1895100" y="238125"/>
            <a:chExt cx="3826000" cy="5238000"/>
          </a:xfrm>
        </p:grpSpPr>
        <p:sp>
          <p:nvSpPr>
            <p:cNvPr id="590" name="Google Shape;590;p74"/>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592" name="Google Shape;592;p74"/>
          <p:cNvSpPr txBox="1">
            <a:spLocks noGrp="1"/>
          </p:cNvSpPr>
          <p:nvPr>
            <p:ph type="title"/>
          </p:nvPr>
        </p:nvSpPr>
        <p:spPr>
          <a:xfrm>
            <a:off x="415600" y="2640459"/>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593" name="Google Shape;593;p74"/>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594" name="Google Shape;594;p74"/>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3456120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w/Light BG)">
  <p:cSld name="Title and two columns (w/Light BG)">
    <p:bg>
      <p:bgPr>
        <a:solidFill>
          <a:srgbClr val="E2F0F9">
            <a:alpha val="57254"/>
          </a:srgbClr>
        </a:solidFill>
        <a:effectLst/>
      </p:bgPr>
    </p:bg>
    <p:spTree>
      <p:nvGrpSpPr>
        <p:cNvPr id="1" name="Shape 595"/>
        <p:cNvGrpSpPr/>
        <p:nvPr/>
      </p:nvGrpSpPr>
      <p:grpSpPr>
        <a:xfrm>
          <a:off x="0" y="0"/>
          <a:ext cx="0" cy="0"/>
          <a:chOff x="0" y="0"/>
          <a:chExt cx="0" cy="0"/>
        </a:xfrm>
      </p:grpSpPr>
      <p:sp>
        <p:nvSpPr>
          <p:cNvPr id="596" name="Google Shape;596;p75"/>
          <p:cNvSpPr/>
          <p:nvPr/>
        </p:nvSpPr>
        <p:spPr>
          <a:xfrm rot="-5400000">
            <a:off x="-3673033" y="3210443"/>
            <a:ext cx="7333200" cy="7333200"/>
          </a:xfrm>
          <a:prstGeom prst="pie">
            <a:avLst>
              <a:gd name="adj1" fmla="val 0"/>
              <a:gd name="adj2" fmla="val 5382146"/>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597" name="Google Shape;597;p75"/>
          <p:cNvGrpSpPr/>
          <p:nvPr/>
        </p:nvGrpSpPr>
        <p:grpSpPr>
          <a:xfrm>
            <a:off x="9077555" y="1043916"/>
            <a:ext cx="2460605" cy="2426753"/>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872" name="Google Shape;872;p75"/>
          <p:cNvSpPr txBox="1">
            <a:spLocks noGrp="1"/>
          </p:cNvSpPr>
          <p:nvPr>
            <p:ph type="title"/>
          </p:nvPr>
        </p:nvSpPr>
        <p:spPr>
          <a:xfrm>
            <a:off x="325804" y="267467"/>
            <a:ext cx="11548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3" name="Google Shape;873;p7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389457" algn="l">
              <a:lnSpc>
                <a:spcPct val="115000"/>
              </a:lnSpc>
              <a:spcBef>
                <a:spcPts val="0"/>
              </a:spcBef>
              <a:spcAft>
                <a:spcPts val="0"/>
              </a:spcAft>
              <a:buSzPts val="1000"/>
              <a:buChar char="○"/>
              <a:defRPr sz="1333"/>
            </a:lvl2pPr>
            <a:lvl3pPr marL="1828754" lvl="2" indent="-389457" algn="l">
              <a:lnSpc>
                <a:spcPct val="115000"/>
              </a:lnSpc>
              <a:spcBef>
                <a:spcPts val="0"/>
              </a:spcBef>
              <a:spcAft>
                <a:spcPts val="0"/>
              </a:spcAft>
              <a:buSzPts val="1000"/>
              <a:buChar char="■"/>
              <a:defRPr sz="1333"/>
            </a:lvl3pPr>
            <a:lvl4pPr marL="2438339" lvl="3" indent="-389457" algn="l">
              <a:lnSpc>
                <a:spcPct val="115000"/>
              </a:lnSpc>
              <a:spcBef>
                <a:spcPts val="0"/>
              </a:spcBef>
              <a:spcAft>
                <a:spcPts val="0"/>
              </a:spcAft>
              <a:buSzPts val="1000"/>
              <a:buChar char="●"/>
              <a:defRPr sz="1333"/>
            </a:lvl4pPr>
            <a:lvl5pPr marL="3047924" lvl="4" indent="-389457" algn="l">
              <a:lnSpc>
                <a:spcPct val="115000"/>
              </a:lnSpc>
              <a:spcBef>
                <a:spcPts val="0"/>
              </a:spcBef>
              <a:spcAft>
                <a:spcPts val="0"/>
              </a:spcAft>
              <a:buSzPts val="1000"/>
              <a:buChar char="○"/>
              <a:defRPr/>
            </a:lvl5pPr>
            <a:lvl6pPr marL="3657509" lvl="5" indent="-372524" algn="l">
              <a:lnSpc>
                <a:spcPct val="115000"/>
              </a:lnSpc>
              <a:spcBef>
                <a:spcPts val="0"/>
              </a:spcBef>
              <a:spcAft>
                <a:spcPts val="0"/>
              </a:spcAft>
              <a:buSzPts val="800"/>
              <a:buChar char="■"/>
              <a:defRPr sz="1067"/>
            </a:lvl6pPr>
            <a:lvl7pPr marL="4267093" lvl="6" indent="-372524" algn="l">
              <a:lnSpc>
                <a:spcPct val="115000"/>
              </a:lnSpc>
              <a:spcBef>
                <a:spcPts val="0"/>
              </a:spcBef>
              <a:spcAft>
                <a:spcPts val="0"/>
              </a:spcAft>
              <a:buSzPts val="800"/>
              <a:buChar char="●"/>
              <a:defRPr sz="1067"/>
            </a:lvl7pPr>
            <a:lvl8pPr marL="4876678" lvl="7" indent="-372524" algn="l">
              <a:lnSpc>
                <a:spcPct val="115000"/>
              </a:lnSpc>
              <a:spcBef>
                <a:spcPts val="0"/>
              </a:spcBef>
              <a:spcAft>
                <a:spcPts val="0"/>
              </a:spcAft>
              <a:buSzPts val="800"/>
              <a:buChar char="○"/>
              <a:defRPr sz="1067"/>
            </a:lvl8pPr>
            <a:lvl9pPr marL="5486263" lvl="8" indent="-372524" algn="l">
              <a:lnSpc>
                <a:spcPct val="115000"/>
              </a:lnSpc>
              <a:spcBef>
                <a:spcPts val="0"/>
              </a:spcBef>
              <a:spcAft>
                <a:spcPts val="0"/>
              </a:spcAft>
              <a:buSzPts val="800"/>
              <a:buChar char="■"/>
              <a:defRPr sz="1067"/>
            </a:lvl9pPr>
          </a:lstStyle>
          <a:p>
            <a:endParaRPr/>
          </a:p>
        </p:txBody>
      </p:sp>
      <p:sp>
        <p:nvSpPr>
          <p:cNvPr id="874" name="Google Shape;874;p7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389457" algn="l">
              <a:lnSpc>
                <a:spcPct val="115000"/>
              </a:lnSpc>
              <a:spcBef>
                <a:spcPts val="0"/>
              </a:spcBef>
              <a:spcAft>
                <a:spcPts val="0"/>
              </a:spcAft>
              <a:buSzPts val="1000"/>
              <a:buChar char="○"/>
              <a:defRPr sz="1333"/>
            </a:lvl2pPr>
            <a:lvl3pPr marL="1828754" lvl="2" indent="-389457" algn="l">
              <a:lnSpc>
                <a:spcPct val="115000"/>
              </a:lnSpc>
              <a:spcBef>
                <a:spcPts val="0"/>
              </a:spcBef>
              <a:spcAft>
                <a:spcPts val="0"/>
              </a:spcAft>
              <a:buSzPts val="1000"/>
              <a:buChar char="■"/>
              <a:defRPr sz="1333"/>
            </a:lvl3pPr>
            <a:lvl4pPr marL="2438339" lvl="3" indent="-389457" algn="l">
              <a:lnSpc>
                <a:spcPct val="115000"/>
              </a:lnSpc>
              <a:spcBef>
                <a:spcPts val="0"/>
              </a:spcBef>
              <a:spcAft>
                <a:spcPts val="0"/>
              </a:spcAft>
              <a:buSzPts val="1000"/>
              <a:buChar char="●"/>
              <a:defRPr sz="1333"/>
            </a:lvl4pPr>
            <a:lvl5pPr marL="3047924" lvl="4" indent="-389457" algn="l">
              <a:lnSpc>
                <a:spcPct val="115000"/>
              </a:lnSpc>
              <a:spcBef>
                <a:spcPts val="0"/>
              </a:spcBef>
              <a:spcAft>
                <a:spcPts val="0"/>
              </a:spcAft>
              <a:buSzPts val="1000"/>
              <a:buChar char="○"/>
              <a:defRPr/>
            </a:lvl5pPr>
            <a:lvl6pPr marL="3657509" lvl="5" indent="-372524" algn="l">
              <a:lnSpc>
                <a:spcPct val="115000"/>
              </a:lnSpc>
              <a:spcBef>
                <a:spcPts val="0"/>
              </a:spcBef>
              <a:spcAft>
                <a:spcPts val="0"/>
              </a:spcAft>
              <a:buSzPts val="800"/>
              <a:buChar char="■"/>
              <a:defRPr sz="1067"/>
            </a:lvl6pPr>
            <a:lvl7pPr marL="4267093" lvl="6" indent="-372524" algn="l">
              <a:lnSpc>
                <a:spcPct val="115000"/>
              </a:lnSpc>
              <a:spcBef>
                <a:spcPts val="0"/>
              </a:spcBef>
              <a:spcAft>
                <a:spcPts val="0"/>
              </a:spcAft>
              <a:buSzPts val="800"/>
              <a:buChar char="●"/>
              <a:defRPr sz="1067"/>
            </a:lvl7pPr>
            <a:lvl8pPr marL="4876678" lvl="7" indent="-372524" algn="l">
              <a:lnSpc>
                <a:spcPct val="115000"/>
              </a:lnSpc>
              <a:spcBef>
                <a:spcPts val="0"/>
              </a:spcBef>
              <a:spcAft>
                <a:spcPts val="0"/>
              </a:spcAft>
              <a:buSzPts val="800"/>
              <a:buChar char="○"/>
              <a:defRPr sz="1067"/>
            </a:lvl8pPr>
            <a:lvl9pPr marL="5486263" lvl="8" indent="-372524" algn="l">
              <a:lnSpc>
                <a:spcPct val="115000"/>
              </a:lnSpc>
              <a:spcBef>
                <a:spcPts val="0"/>
              </a:spcBef>
              <a:spcAft>
                <a:spcPts val="0"/>
              </a:spcAft>
              <a:buSzPts val="800"/>
              <a:buChar char="■"/>
              <a:defRPr sz="1067"/>
            </a:lvl9pPr>
          </a:lstStyle>
          <a:p>
            <a:endParaRPr/>
          </a:p>
        </p:txBody>
      </p:sp>
      <p:sp>
        <p:nvSpPr>
          <p:cNvPr id="875" name="Google Shape;875;p75"/>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grpSp>
        <p:nvGrpSpPr>
          <p:cNvPr id="876" name="Google Shape;876;p75"/>
          <p:cNvGrpSpPr/>
          <p:nvPr/>
        </p:nvGrpSpPr>
        <p:grpSpPr>
          <a:xfrm>
            <a:off x="10721565" y="6371462"/>
            <a:ext cx="797703" cy="227212"/>
            <a:chOff x="238125" y="1822850"/>
            <a:chExt cx="7080200" cy="2016675"/>
          </a:xfrm>
        </p:grpSpPr>
        <p:sp>
          <p:nvSpPr>
            <p:cNvPr id="877" name="Google Shape;877;p7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884" name="Google Shape;884;p75"/>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2629971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w/Light BG) 1">
  <p:cSld name="Title and two columns (w/Light BG) 1">
    <p:bg>
      <p:bgPr>
        <a:solidFill>
          <a:srgbClr val="F1FAFE"/>
        </a:solidFill>
        <a:effectLst/>
      </p:bgPr>
    </p:bg>
    <p:spTree>
      <p:nvGrpSpPr>
        <p:cNvPr id="1" name="Shape 885"/>
        <p:cNvGrpSpPr/>
        <p:nvPr/>
      </p:nvGrpSpPr>
      <p:grpSpPr>
        <a:xfrm>
          <a:off x="0" y="0"/>
          <a:ext cx="0" cy="0"/>
          <a:chOff x="0" y="0"/>
          <a:chExt cx="0" cy="0"/>
        </a:xfrm>
      </p:grpSpPr>
      <p:sp>
        <p:nvSpPr>
          <p:cNvPr id="886" name="Google Shape;886;g28bac9ff52b_0_3208"/>
          <p:cNvSpPr/>
          <p:nvPr/>
        </p:nvSpPr>
        <p:spPr>
          <a:xfrm rot="-5400000">
            <a:off x="-3673033" y="3210443"/>
            <a:ext cx="7333200" cy="7333200"/>
          </a:xfrm>
          <a:prstGeom prst="pie">
            <a:avLst>
              <a:gd name="adj1" fmla="val 0"/>
              <a:gd name="adj2" fmla="val 5382146"/>
            </a:avLst>
          </a:prstGeom>
          <a:solidFill>
            <a:srgbClr val="E4F5FD"/>
          </a:solidFill>
          <a:ln>
            <a:noFill/>
          </a:ln>
        </p:spPr>
        <p:txBody>
          <a:bodyPr spcFirstLastPara="1" wrap="square" lIns="121867" tIns="121867" rIns="121867" bIns="121867"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nvGrpSpPr>
          <p:cNvPr id="887" name="Google Shape;887;g28bac9ff52b_0_3208"/>
          <p:cNvGrpSpPr/>
          <p:nvPr/>
        </p:nvGrpSpPr>
        <p:grpSpPr>
          <a:xfrm>
            <a:off x="9077556" y="1043913"/>
            <a:ext cx="2460605" cy="2426760"/>
            <a:chOff x="5927502" y="551678"/>
            <a:chExt cx="2377550" cy="2344847"/>
          </a:xfrm>
        </p:grpSpPr>
        <p:grpSp>
          <p:nvGrpSpPr>
            <p:cNvPr id="888" name="Google Shape;888;g28bac9ff52b_0_3208"/>
            <p:cNvGrpSpPr/>
            <p:nvPr/>
          </p:nvGrpSpPr>
          <p:grpSpPr>
            <a:xfrm>
              <a:off x="5927502" y="551678"/>
              <a:ext cx="2377550" cy="653782"/>
              <a:chOff x="2159414" y="3486447"/>
              <a:chExt cx="2606105" cy="720500"/>
            </a:xfrm>
          </p:grpSpPr>
          <p:grpSp>
            <p:nvGrpSpPr>
              <p:cNvPr id="889" name="Google Shape;889;g28bac9ff52b_0_3208"/>
              <p:cNvGrpSpPr/>
              <p:nvPr/>
            </p:nvGrpSpPr>
            <p:grpSpPr>
              <a:xfrm>
                <a:off x="2159414" y="3486447"/>
                <a:ext cx="2606105" cy="49200"/>
                <a:chOff x="2159414" y="3486447"/>
                <a:chExt cx="2606105" cy="49200"/>
              </a:xfrm>
            </p:grpSpPr>
            <p:sp>
              <p:nvSpPr>
                <p:cNvPr id="890" name="Google Shape;890;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891" name="Google Shape;891;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892" name="Google Shape;892;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893" name="Google Shape;893;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894" name="Google Shape;894;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895" name="Google Shape;895;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896" name="Google Shape;896;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897" name="Google Shape;897;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898" name="Google Shape;898;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899" name="Google Shape;899;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00" name="Google Shape;900;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01" name="Google Shape;901;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02" name="Google Shape;902;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03" name="Google Shape;903;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04" name="Google Shape;904;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05" name="Google Shape;905;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906" name="Google Shape;906;g28bac9ff52b_0_3208"/>
              <p:cNvGrpSpPr/>
              <p:nvPr/>
            </p:nvGrpSpPr>
            <p:grpSpPr>
              <a:xfrm>
                <a:off x="2159414" y="3652838"/>
                <a:ext cx="2606105" cy="49200"/>
                <a:chOff x="2159414" y="3486447"/>
                <a:chExt cx="2606105" cy="49200"/>
              </a:xfrm>
            </p:grpSpPr>
            <p:sp>
              <p:nvSpPr>
                <p:cNvPr id="907" name="Google Shape;907;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08" name="Google Shape;908;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09" name="Google Shape;909;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0" name="Google Shape;910;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1" name="Google Shape;911;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2" name="Google Shape;912;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3" name="Google Shape;913;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4" name="Google Shape;914;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5" name="Google Shape;915;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6" name="Google Shape;916;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7" name="Google Shape;917;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8" name="Google Shape;918;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19" name="Google Shape;919;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20" name="Google Shape;920;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21" name="Google Shape;921;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22" name="Google Shape;922;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923" name="Google Shape;923;g28bac9ff52b_0_3208"/>
              <p:cNvGrpSpPr/>
              <p:nvPr/>
            </p:nvGrpSpPr>
            <p:grpSpPr>
              <a:xfrm>
                <a:off x="2159414" y="3819188"/>
                <a:ext cx="2606105" cy="49200"/>
                <a:chOff x="2159414" y="3486447"/>
                <a:chExt cx="2606105" cy="49200"/>
              </a:xfrm>
            </p:grpSpPr>
            <p:sp>
              <p:nvSpPr>
                <p:cNvPr id="924" name="Google Shape;924;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25" name="Google Shape;925;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26" name="Google Shape;926;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27" name="Google Shape;927;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28" name="Google Shape;928;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29" name="Google Shape;929;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0" name="Google Shape;930;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1" name="Google Shape;931;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2" name="Google Shape;932;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3" name="Google Shape;933;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4" name="Google Shape;934;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5" name="Google Shape;935;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6" name="Google Shape;936;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7" name="Google Shape;937;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8" name="Google Shape;938;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39" name="Google Shape;939;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940" name="Google Shape;940;g28bac9ff52b_0_3208"/>
              <p:cNvGrpSpPr/>
              <p:nvPr/>
            </p:nvGrpSpPr>
            <p:grpSpPr>
              <a:xfrm>
                <a:off x="2159414" y="3983540"/>
                <a:ext cx="2606105" cy="49200"/>
                <a:chOff x="2159414" y="3486447"/>
                <a:chExt cx="2606105" cy="49200"/>
              </a:xfrm>
            </p:grpSpPr>
            <p:sp>
              <p:nvSpPr>
                <p:cNvPr id="941" name="Google Shape;941;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42" name="Google Shape;942;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43" name="Google Shape;943;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44" name="Google Shape;944;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45" name="Google Shape;945;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46" name="Google Shape;946;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47" name="Google Shape;947;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48" name="Google Shape;948;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49" name="Google Shape;949;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50" name="Google Shape;950;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51" name="Google Shape;951;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52" name="Google Shape;952;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53" name="Google Shape;953;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54" name="Google Shape;954;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55" name="Google Shape;955;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56" name="Google Shape;956;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957" name="Google Shape;957;g28bac9ff52b_0_3208"/>
              <p:cNvGrpSpPr/>
              <p:nvPr/>
            </p:nvGrpSpPr>
            <p:grpSpPr>
              <a:xfrm>
                <a:off x="2159414" y="4157747"/>
                <a:ext cx="2606105" cy="49200"/>
                <a:chOff x="2159414" y="3486447"/>
                <a:chExt cx="2606105" cy="49200"/>
              </a:xfrm>
            </p:grpSpPr>
            <p:sp>
              <p:nvSpPr>
                <p:cNvPr id="958" name="Google Shape;958;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59" name="Google Shape;959;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0" name="Google Shape;960;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1" name="Google Shape;961;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2" name="Google Shape;962;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3" name="Google Shape;963;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4" name="Google Shape;964;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5" name="Google Shape;965;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6" name="Google Shape;966;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7" name="Google Shape;967;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8" name="Google Shape;968;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69" name="Google Shape;969;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70" name="Google Shape;970;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71" name="Google Shape;971;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72" name="Google Shape;972;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73" name="Google Shape;973;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grpSp>
          <p:nvGrpSpPr>
            <p:cNvPr id="974" name="Google Shape;974;g28bac9ff52b_0_3208"/>
            <p:cNvGrpSpPr/>
            <p:nvPr/>
          </p:nvGrpSpPr>
          <p:grpSpPr>
            <a:xfrm>
              <a:off x="5927502" y="1318161"/>
              <a:ext cx="2377550" cy="653782"/>
              <a:chOff x="2159414" y="3486447"/>
              <a:chExt cx="2606105" cy="720500"/>
            </a:xfrm>
          </p:grpSpPr>
          <p:grpSp>
            <p:nvGrpSpPr>
              <p:cNvPr id="975" name="Google Shape;975;g28bac9ff52b_0_3208"/>
              <p:cNvGrpSpPr/>
              <p:nvPr/>
            </p:nvGrpSpPr>
            <p:grpSpPr>
              <a:xfrm>
                <a:off x="2159414" y="3486447"/>
                <a:ext cx="2606105" cy="49200"/>
                <a:chOff x="2159414" y="3486447"/>
                <a:chExt cx="2606105" cy="49200"/>
              </a:xfrm>
            </p:grpSpPr>
            <p:sp>
              <p:nvSpPr>
                <p:cNvPr id="976" name="Google Shape;976;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77" name="Google Shape;977;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78" name="Google Shape;978;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79" name="Google Shape;979;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0" name="Google Shape;980;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1" name="Google Shape;981;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2" name="Google Shape;982;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3" name="Google Shape;983;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4" name="Google Shape;984;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5" name="Google Shape;985;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6" name="Google Shape;986;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7" name="Google Shape;987;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8" name="Google Shape;988;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89" name="Google Shape;989;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90" name="Google Shape;990;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91" name="Google Shape;991;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992" name="Google Shape;992;g28bac9ff52b_0_3208"/>
              <p:cNvGrpSpPr/>
              <p:nvPr/>
            </p:nvGrpSpPr>
            <p:grpSpPr>
              <a:xfrm>
                <a:off x="2159414" y="3652838"/>
                <a:ext cx="2606105" cy="49200"/>
                <a:chOff x="2159414" y="3486447"/>
                <a:chExt cx="2606105" cy="49200"/>
              </a:xfrm>
            </p:grpSpPr>
            <p:sp>
              <p:nvSpPr>
                <p:cNvPr id="993" name="Google Shape;993;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94" name="Google Shape;994;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95" name="Google Shape;995;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96" name="Google Shape;996;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97" name="Google Shape;997;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98" name="Google Shape;998;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999" name="Google Shape;999;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00" name="Google Shape;1000;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01" name="Google Shape;1001;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02" name="Google Shape;1002;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03" name="Google Shape;1003;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04" name="Google Shape;1004;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05" name="Google Shape;1005;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06" name="Google Shape;1006;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07" name="Google Shape;1007;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08" name="Google Shape;1008;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1009" name="Google Shape;1009;g28bac9ff52b_0_3208"/>
              <p:cNvGrpSpPr/>
              <p:nvPr/>
            </p:nvGrpSpPr>
            <p:grpSpPr>
              <a:xfrm>
                <a:off x="2159414" y="3819188"/>
                <a:ext cx="2606105" cy="49200"/>
                <a:chOff x="2159414" y="3486447"/>
                <a:chExt cx="2606105" cy="49200"/>
              </a:xfrm>
            </p:grpSpPr>
            <p:sp>
              <p:nvSpPr>
                <p:cNvPr id="1010" name="Google Shape;1010;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11" name="Google Shape;1011;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12" name="Google Shape;1012;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13" name="Google Shape;1013;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14" name="Google Shape;1014;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15" name="Google Shape;1015;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16" name="Google Shape;1016;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17" name="Google Shape;1017;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18" name="Google Shape;1018;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19" name="Google Shape;1019;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20" name="Google Shape;1020;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21" name="Google Shape;1021;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22" name="Google Shape;1022;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23" name="Google Shape;1023;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24" name="Google Shape;1024;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25" name="Google Shape;1025;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1026" name="Google Shape;1026;g28bac9ff52b_0_3208"/>
              <p:cNvGrpSpPr/>
              <p:nvPr/>
            </p:nvGrpSpPr>
            <p:grpSpPr>
              <a:xfrm>
                <a:off x="2159414" y="3983540"/>
                <a:ext cx="2606105" cy="49200"/>
                <a:chOff x="2159414" y="3486447"/>
                <a:chExt cx="2606105" cy="49200"/>
              </a:xfrm>
            </p:grpSpPr>
            <p:sp>
              <p:nvSpPr>
                <p:cNvPr id="1027" name="Google Shape;1027;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28" name="Google Shape;1028;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29" name="Google Shape;1029;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0" name="Google Shape;1030;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1" name="Google Shape;1031;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2" name="Google Shape;1032;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3" name="Google Shape;1033;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4" name="Google Shape;1034;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5" name="Google Shape;1035;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6" name="Google Shape;1036;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7" name="Google Shape;1037;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8" name="Google Shape;1038;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39" name="Google Shape;1039;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40" name="Google Shape;1040;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41" name="Google Shape;1041;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42" name="Google Shape;1042;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1043" name="Google Shape;1043;g28bac9ff52b_0_3208"/>
              <p:cNvGrpSpPr/>
              <p:nvPr/>
            </p:nvGrpSpPr>
            <p:grpSpPr>
              <a:xfrm>
                <a:off x="2159414" y="4157747"/>
                <a:ext cx="2606105" cy="49200"/>
                <a:chOff x="2159414" y="3486447"/>
                <a:chExt cx="2606105" cy="49200"/>
              </a:xfrm>
            </p:grpSpPr>
            <p:sp>
              <p:nvSpPr>
                <p:cNvPr id="1044" name="Google Shape;1044;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45" name="Google Shape;1045;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46" name="Google Shape;1046;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47" name="Google Shape;1047;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48" name="Google Shape;1048;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49" name="Google Shape;1049;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0" name="Google Shape;1050;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1" name="Google Shape;1051;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2" name="Google Shape;1052;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3" name="Google Shape;1053;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4" name="Google Shape;1054;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5" name="Google Shape;1055;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6" name="Google Shape;1056;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7" name="Google Shape;1057;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8" name="Google Shape;1058;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59" name="Google Shape;1059;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grpSp>
          <p:nvGrpSpPr>
            <p:cNvPr id="1060" name="Google Shape;1060;g28bac9ff52b_0_3208"/>
            <p:cNvGrpSpPr/>
            <p:nvPr/>
          </p:nvGrpSpPr>
          <p:grpSpPr>
            <a:xfrm>
              <a:off x="5927502" y="2084668"/>
              <a:ext cx="2377550" cy="44644"/>
              <a:chOff x="2159414" y="3486447"/>
              <a:chExt cx="2606105" cy="49200"/>
            </a:xfrm>
          </p:grpSpPr>
          <p:sp>
            <p:nvSpPr>
              <p:cNvPr id="1061" name="Google Shape;1061;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62" name="Google Shape;1062;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63" name="Google Shape;1063;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64" name="Google Shape;1064;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65" name="Google Shape;1065;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66" name="Google Shape;1066;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67" name="Google Shape;1067;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68" name="Google Shape;1068;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69" name="Google Shape;1069;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70" name="Google Shape;1070;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71" name="Google Shape;1071;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72" name="Google Shape;1072;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73" name="Google Shape;1073;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74" name="Google Shape;1074;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75" name="Google Shape;1075;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76" name="Google Shape;1076;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1077" name="Google Shape;1077;g28bac9ff52b_0_3208"/>
            <p:cNvGrpSpPr/>
            <p:nvPr/>
          </p:nvGrpSpPr>
          <p:grpSpPr>
            <a:xfrm>
              <a:off x="5927502" y="2235651"/>
              <a:ext cx="2377550" cy="44644"/>
              <a:chOff x="2159414" y="3486447"/>
              <a:chExt cx="2606105" cy="49200"/>
            </a:xfrm>
          </p:grpSpPr>
          <p:sp>
            <p:nvSpPr>
              <p:cNvPr id="1078" name="Google Shape;1078;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79" name="Google Shape;1079;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0" name="Google Shape;1080;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1" name="Google Shape;1081;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2" name="Google Shape;1082;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3" name="Google Shape;1083;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4" name="Google Shape;1084;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5" name="Google Shape;1085;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6" name="Google Shape;1086;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7" name="Google Shape;1087;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8" name="Google Shape;1088;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89" name="Google Shape;1089;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90" name="Google Shape;1090;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91" name="Google Shape;1091;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92" name="Google Shape;1092;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93" name="Google Shape;1093;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1094" name="Google Shape;1094;g28bac9ff52b_0_3208"/>
            <p:cNvGrpSpPr/>
            <p:nvPr/>
          </p:nvGrpSpPr>
          <p:grpSpPr>
            <a:xfrm>
              <a:off x="5927502" y="2386597"/>
              <a:ext cx="2377550" cy="44644"/>
              <a:chOff x="2159414" y="3486447"/>
              <a:chExt cx="2606105" cy="49200"/>
            </a:xfrm>
          </p:grpSpPr>
          <p:sp>
            <p:nvSpPr>
              <p:cNvPr id="1095" name="Google Shape;1095;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96" name="Google Shape;1096;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97" name="Google Shape;1097;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98" name="Google Shape;1098;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099" name="Google Shape;1099;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0" name="Google Shape;1100;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1" name="Google Shape;1101;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2" name="Google Shape;1102;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3" name="Google Shape;1103;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4" name="Google Shape;1104;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5" name="Google Shape;1105;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6" name="Google Shape;1106;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7" name="Google Shape;1107;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8" name="Google Shape;1108;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09" name="Google Shape;1109;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10" name="Google Shape;1110;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1111" name="Google Shape;1111;g28bac9ff52b_0_3208"/>
            <p:cNvGrpSpPr/>
            <p:nvPr/>
          </p:nvGrpSpPr>
          <p:grpSpPr>
            <a:xfrm>
              <a:off x="5927502" y="2535730"/>
              <a:ext cx="2377550" cy="44644"/>
              <a:chOff x="2159414" y="3486447"/>
              <a:chExt cx="2606105" cy="49200"/>
            </a:xfrm>
          </p:grpSpPr>
          <p:sp>
            <p:nvSpPr>
              <p:cNvPr id="1112" name="Google Shape;1112;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13" name="Google Shape;1113;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14" name="Google Shape;1114;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15" name="Google Shape;1115;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16" name="Google Shape;1116;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17" name="Google Shape;1117;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18" name="Google Shape;1118;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19" name="Google Shape;1119;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20" name="Google Shape;1120;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21" name="Google Shape;1121;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22" name="Google Shape;1122;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23" name="Google Shape;1123;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24" name="Google Shape;1124;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25" name="Google Shape;1125;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26" name="Google Shape;1126;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27" name="Google Shape;1127;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1128" name="Google Shape;1128;g28bac9ff52b_0_3208"/>
            <p:cNvGrpSpPr/>
            <p:nvPr/>
          </p:nvGrpSpPr>
          <p:grpSpPr>
            <a:xfrm>
              <a:off x="5927502" y="2693806"/>
              <a:ext cx="2377550" cy="44644"/>
              <a:chOff x="2159414" y="3486447"/>
              <a:chExt cx="2606105" cy="49200"/>
            </a:xfrm>
          </p:grpSpPr>
          <p:sp>
            <p:nvSpPr>
              <p:cNvPr id="1129" name="Google Shape;1129;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0" name="Google Shape;1130;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1" name="Google Shape;1131;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2" name="Google Shape;1132;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3" name="Google Shape;1133;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4" name="Google Shape;1134;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5" name="Google Shape;1135;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6" name="Google Shape;1136;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7" name="Google Shape;1137;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8" name="Google Shape;1138;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39" name="Google Shape;1139;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40" name="Google Shape;1140;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41" name="Google Shape;1141;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42" name="Google Shape;1142;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43" name="Google Shape;1143;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44" name="Google Shape;1144;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nvGrpSpPr>
            <p:cNvPr id="1145" name="Google Shape;1145;g28bac9ff52b_0_3208"/>
            <p:cNvGrpSpPr/>
            <p:nvPr/>
          </p:nvGrpSpPr>
          <p:grpSpPr>
            <a:xfrm>
              <a:off x="5927502" y="2851881"/>
              <a:ext cx="2377550" cy="44644"/>
              <a:chOff x="2159414" y="3486447"/>
              <a:chExt cx="2606105" cy="49200"/>
            </a:xfrm>
          </p:grpSpPr>
          <p:sp>
            <p:nvSpPr>
              <p:cNvPr id="1146" name="Google Shape;1146;g28bac9ff52b_0_320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47" name="Google Shape;1147;g28bac9ff52b_0_320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48" name="Google Shape;1148;g28bac9ff52b_0_320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49" name="Google Shape;1149;g28bac9ff52b_0_320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0" name="Google Shape;1150;g28bac9ff52b_0_320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1" name="Google Shape;1151;g28bac9ff52b_0_320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2" name="Google Shape;1152;g28bac9ff52b_0_320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3" name="Google Shape;1153;g28bac9ff52b_0_320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4" name="Google Shape;1154;g28bac9ff52b_0_320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5" name="Google Shape;1155;g28bac9ff52b_0_320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6" name="Google Shape;1156;g28bac9ff52b_0_320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7" name="Google Shape;1157;g28bac9ff52b_0_320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8" name="Google Shape;1158;g28bac9ff52b_0_320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59" name="Google Shape;1159;g28bac9ff52b_0_320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60" name="Google Shape;1160;g28bac9ff52b_0_320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61" name="Google Shape;1161;g28bac9ff52b_0_320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grpSp>
      <p:sp>
        <p:nvSpPr>
          <p:cNvPr id="1162" name="Google Shape;1162;g28bac9ff52b_0_3208"/>
          <p:cNvSpPr txBox="1">
            <a:spLocks noGrp="1"/>
          </p:cNvSpPr>
          <p:nvPr>
            <p:ph type="title"/>
          </p:nvPr>
        </p:nvSpPr>
        <p:spPr>
          <a:xfrm>
            <a:off x="325804" y="267468"/>
            <a:ext cx="11548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63" name="Google Shape;1163;g28bac9ff52b_0_320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389457" algn="l">
              <a:lnSpc>
                <a:spcPct val="115000"/>
              </a:lnSpc>
              <a:spcBef>
                <a:spcPts val="0"/>
              </a:spcBef>
              <a:spcAft>
                <a:spcPts val="0"/>
              </a:spcAft>
              <a:buSzPts val="1000"/>
              <a:buChar char="○"/>
              <a:defRPr sz="1333"/>
            </a:lvl2pPr>
            <a:lvl3pPr marL="1828754" lvl="2" indent="-389457" algn="l">
              <a:lnSpc>
                <a:spcPct val="115000"/>
              </a:lnSpc>
              <a:spcBef>
                <a:spcPts val="0"/>
              </a:spcBef>
              <a:spcAft>
                <a:spcPts val="0"/>
              </a:spcAft>
              <a:buSzPts val="1000"/>
              <a:buChar char="■"/>
              <a:defRPr sz="1333"/>
            </a:lvl3pPr>
            <a:lvl4pPr marL="2438339" lvl="3" indent="-389457" algn="l">
              <a:lnSpc>
                <a:spcPct val="115000"/>
              </a:lnSpc>
              <a:spcBef>
                <a:spcPts val="0"/>
              </a:spcBef>
              <a:spcAft>
                <a:spcPts val="0"/>
              </a:spcAft>
              <a:buSzPts val="1000"/>
              <a:buChar char="●"/>
              <a:defRPr sz="1333"/>
            </a:lvl4pPr>
            <a:lvl5pPr marL="3047924" lvl="4" indent="-389457" algn="l">
              <a:lnSpc>
                <a:spcPct val="115000"/>
              </a:lnSpc>
              <a:spcBef>
                <a:spcPts val="0"/>
              </a:spcBef>
              <a:spcAft>
                <a:spcPts val="0"/>
              </a:spcAft>
              <a:buSzPts val="1000"/>
              <a:buChar char="○"/>
              <a:defRPr/>
            </a:lvl5pPr>
            <a:lvl6pPr marL="3657509" lvl="5" indent="-372524" algn="l">
              <a:lnSpc>
                <a:spcPct val="115000"/>
              </a:lnSpc>
              <a:spcBef>
                <a:spcPts val="0"/>
              </a:spcBef>
              <a:spcAft>
                <a:spcPts val="0"/>
              </a:spcAft>
              <a:buSzPts val="800"/>
              <a:buChar char="■"/>
              <a:defRPr sz="1067"/>
            </a:lvl6pPr>
            <a:lvl7pPr marL="4267093" lvl="6" indent="-372524" algn="l">
              <a:lnSpc>
                <a:spcPct val="115000"/>
              </a:lnSpc>
              <a:spcBef>
                <a:spcPts val="0"/>
              </a:spcBef>
              <a:spcAft>
                <a:spcPts val="0"/>
              </a:spcAft>
              <a:buSzPts val="800"/>
              <a:buChar char="●"/>
              <a:defRPr sz="1067"/>
            </a:lvl7pPr>
            <a:lvl8pPr marL="4876678" lvl="7" indent="-372524" algn="l">
              <a:lnSpc>
                <a:spcPct val="115000"/>
              </a:lnSpc>
              <a:spcBef>
                <a:spcPts val="0"/>
              </a:spcBef>
              <a:spcAft>
                <a:spcPts val="0"/>
              </a:spcAft>
              <a:buSzPts val="800"/>
              <a:buChar char="○"/>
              <a:defRPr sz="1067"/>
            </a:lvl8pPr>
            <a:lvl9pPr marL="5486263" lvl="8" indent="-372524" algn="l">
              <a:lnSpc>
                <a:spcPct val="115000"/>
              </a:lnSpc>
              <a:spcBef>
                <a:spcPts val="0"/>
              </a:spcBef>
              <a:spcAft>
                <a:spcPts val="0"/>
              </a:spcAft>
              <a:buSzPts val="800"/>
              <a:buChar char="■"/>
              <a:defRPr sz="1067"/>
            </a:lvl9pPr>
          </a:lstStyle>
          <a:p>
            <a:endParaRPr/>
          </a:p>
        </p:txBody>
      </p:sp>
      <p:sp>
        <p:nvSpPr>
          <p:cNvPr id="1164" name="Google Shape;1164;g28bac9ff52b_0_320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389457" algn="l">
              <a:lnSpc>
                <a:spcPct val="115000"/>
              </a:lnSpc>
              <a:spcBef>
                <a:spcPts val="0"/>
              </a:spcBef>
              <a:spcAft>
                <a:spcPts val="0"/>
              </a:spcAft>
              <a:buSzPts val="1000"/>
              <a:buChar char="○"/>
              <a:defRPr sz="1333"/>
            </a:lvl2pPr>
            <a:lvl3pPr marL="1828754" lvl="2" indent="-389457" algn="l">
              <a:lnSpc>
                <a:spcPct val="115000"/>
              </a:lnSpc>
              <a:spcBef>
                <a:spcPts val="0"/>
              </a:spcBef>
              <a:spcAft>
                <a:spcPts val="0"/>
              </a:spcAft>
              <a:buSzPts val="1000"/>
              <a:buChar char="■"/>
              <a:defRPr sz="1333"/>
            </a:lvl3pPr>
            <a:lvl4pPr marL="2438339" lvl="3" indent="-389457" algn="l">
              <a:lnSpc>
                <a:spcPct val="115000"/>
              </a:lnSpc>
              <a:spcBef>
                <a:spcPts val="0"/>
              </a:spcBef>
              <a:spcAft>
                <a:spcPts val="0"/>
              </a:spcAft>
              <a:buSzPts val="1000"/>
              <a:buChar char="●"/>
              <a:defRPr sz="1333"/>
            </a:lvl4pPr>
            <a:lvl5pPr marL="3047924" lvl="4" indent="-389457" algn="l">
              <a:lnSpc>
                <a:spcPct val="115000"/>
              </a:lnSpc>
              <a:spcBef>
                <a:spcPts val="0"/>
              </a:spcBef>
              <a:spcAft>
                <a:spcPts val="0"/>
              </a:spcAft>
              <a:buSzPts val="1000"/>
              <a:buChar char="○"/>
              <a:defRPr/>
            </a:lvl5pPr>
            <a:lvl6pPr marL="3657509" lvl="5" indent="-372524" algn="l">
              <a:lnSpc>
                <a:spcPct val="115000"/>
              </a:lnSpc>
              <a:spcBef>
                <a:spcPts val="0"/>
              </a:spcBef>
              <a:spcAft>
                <a:spcPts val="0"/>
              </a:spcAft>
              <a:buSzPts val="800"/>
              <a:buChar char="■"/>
              <a:defRPr sz="1067"/>
            </a:lvl6pPr>
            <a:lvl7pPr marL="4267093" lvl="6" indent="-372524" algn="l">
              <a:lnSpc>
                <a:spcPct val="115000"/>
              </a:lnSpc>
              <a:spcBef>
                <a:spcPts val="0"/>
              </a:spcBef>
              <a:spcAft>
                <a:spcPts val="0"/>
              </a:spcAft>
              <a:buSzPts val="800"/>
              <a:buChar char="●"/>
              <a:defRPr sz="1067"/>
            </a:lvl7pPr>
            <a:lvl8pPr marL="4876678" lvl="7" indent="-372524" algn="l">
              <a:lnSpc>
                <a:spcPct val="115000"/>
              </a:lnSpc>
              <a:spcBef>
                <a:spcPts val="0"/>
              </a:spcBef>
              <a:spcAft>
                <a:spcPts val="0"/>
              </a:spcAft>
              <a:buSzPts val="800"/>
              <a:buChar char="○"/>
              <a:defRPr sz="1067"/>
            </a:lvl8pPr>
            <a:lvl9pPr marL="5486263" lvl="8" indent="-372524" algn="l">
              <a:lnSpc>
                <a:spcPct val="115000"/>
              </a:lnSpc>
              <a:spcBef>
                <a:spcPts val="0"/>
              </a:spcBef>
              <a:spcAft>
                <a:spcPts val="0"/>
              </a:spcAft>
              <a:buSzPts val="800"/>
              <a:buChar char="■"/>
              <a:defRPr sz="1067"/>
            </a:lvl9pPr>
          </a:lstStyle>
          <a:p>
            <a:endParaRPr/>
          </a:p>
        </p:txBody>
      </p:sp>
      <p:sp>
        <p:nvSpPr>
          <p:cNvPr id="1165" name="Google Shape;1165;g28bac9ff52b_0_3208"/>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grpSp>
        <p:nvGrpSpPr>
          <p:cNvPr id="1166" name="Google Shape;1166;g28bac9ff52b_0_3208"/>
          <p:cNvGrpSpPr/>
          <p:nvPr/>
        </p:nvGrpSpPr>
        <p:grpSpPr>
          <a:xfrm>
            <a:off x="10721566" y="6371463"/>
            <a:ext cx="797703" cy="227212"/>
            <a:chOff x="238125" y="1822850"/>
            <a:chExt cx="7080200" cy="2016675"/>
          </a:xfrm>
        </p:grpSpPr>
        <p:sp>
          <p:nvSpPr>
            <p:cNvPr id="1167" name="Google Shape;1167;g28bac9ff52b_0_320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68" name="Google Shape;1168;g28bac9ff52b_0_320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69" name="Google Shape;1169;g28bac9ff52b_0_320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70" name="Google Shape;1170;g28bac9ff52b_0_320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71" name="Google Shape;1171;g28bac9ff52b_0_320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72" name="Google Shape;1172;g28bac9ff52b_0_320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sp>
          <p:nvSpPr>
            <p:cNvPr id="1173" name="Google Shape;1173;g28bac9ff52b_0_320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3553" b="0" i="0" u="none" strike="noStrike" cap="none">
                <a:solidFill>
                  <a:srgbClr val="000000"/>
                </a:solidFill>
                <a:latin typeface="Arial"/>
                <a:ea typeface="Arial"/>
                <a:cs typeface="Arial"/>
                <a:sym typeface="Arial"/>
              </a:endParaRPr>
            </a:p>
          </p:txBody>
        </p:sp>
      </p:grpSp>
      <p:sp>
        <p:nvSpPr>
          <p:cNvPr id="1174" name="Google Shape;1174;g28bac9ff52b_0_3208"/>
          <p:cNvSpPr txBox="1"/>
          <p:nvPr/>
        </p:nvSpPr>
        <p:spPr>
          <a:xfrm>
            <a:off x="325800" y="6354002"/>
            <a:ext cx="1754000" cy="389680"/>
          </a:xfrm>
          <a:prstGeom prst="rect">
            <a:avLst/>
          </a:prstGeom>
          <a:noFill/>
          <a:ln>
            <a:noFill/>
          </a:ln>
        </p:spPr>
        <p:txBody>
          <a:bodyPr spcFirstLastPara="1" wrap="square" lIns="121867" tIns="121867" rIns="121867" bIns="121867"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1653498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75"/>
        <p:cNvGrpSpPr/>
        <p:nvPr/>
      </p:nvGrpSpPr>
      <p:grpSpPr>
        <a:xfrm>
          <a:off x="0" y="0"/>
          <a:ext cx="0" cy="0"/>
          <a:chOff x="0" y="0"/>
          <a:chExt cx="0" cy="0"/>
        </a:xfrm>
      </p:grpSpPr>
      <p:sp>
        <p:nvSpPr>
          <p:cNvPr id="1176" name="Google Shape;1176;p80"/>
          <p:cNvSpPr txBox="1">
            <a:spLocks noGrp="1"/>
          </p:cNvSpPr>
          <p:nvPr>
            <p:ph type="title"/>
          </p:nvPr>
        </p:nvSpPr>
        <p:spPr>
          <a:xfrm>
            <a:off x="325804" y="267467"/>
            <a:ext cx="11548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7" name="Google Shape;1177;p80"/>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grpSp>
        <p:nvGrpSpPr>
          <p:cNvPr id="1178" name="Google Shape;1178;p80"/>
          <p:cNvGrpSpPr/>
          <p:nvPr/>
        </p:nvGrpSpPr>
        <p:grpSpPr>
          <a:xfrm>
            <a:off x="10721565" y="6371462"/>
            <a:ext cx="797703" cy="227212"/>
            <a:chOff x="238125" y="1822850"/>
            <a:chExt cx="7080200" cy="2016675"/>
          </a:xfrm>
        </p:grpSpPr>
        <p:sp>
          <p:nvSpPr>
            <p:cNvPr id="1179" name="Google Shape;1179;p8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0" name="Google Shape;1180;p8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1" name="Google Shape;1181;p8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2" name="Google Shape;1182;p8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3" name="Google Shape;1183;p8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4" name="Google Shape;1184;p8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5" name="Google Shape;1185;p8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186" name="Google Shape;1186;p80"/>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1970445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87"/>
        <p:cNvGrpSpPr/>
        <p:nvPr/>
      </p:nvGrpSpPr>
      <p:grpSpPr>
        <a:xfrm>
          <a:off x="0" y="0"/>
          <a:ext cx="0" cy="0"/>
          <a:chOff x="0" y="0"/>
          <a:chExt cx="0" cy="0"/>
        </a:xfrm>
      </p:grpSpPr>
      <p:sp>
        <p:nvSpPr>
          <p:cNvPr id="1188" name="Google Shape;1188;p109"/>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9" name="Google Shape;1189;p109"/>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190" name="Google Shape;1190;p109"/>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2400">
                <a:solidFill>
                  <a:schemeClr val="dk2"/>
                </a:solidFill>
              </a:defRPr>
            </a:lvl2pPr>
            <a:lvl3pPr lvl="2" algn="l">
              <a:lnSpc>
                <a:spcPct val="100000"/>
              </a:lnSpc>
              <a:spcBef>
                <a:spcPts val="0"/>
              </a:spcBef>
              <a:spcAft>
                <a:spcPts val="0"/>
              </a:spcAft>
              <a:buClr>
                <a:schemeClr val="dk2"/>
              </a:buClr>
              <a:buSzPts val="1800"/>
              <a:buNone/>
              <a:defRPr sz="2400">
                <a:solidFill>
                  <a:schemeClr val="dk2"/>
                </a:solidFill>
              </a:defRPr>
            </a:lvl3pPr>
            <a:lvl4pPr lvl="3" algn="l">
              <a:lnSpc>
                <a:spcPct val="100000"/>
              </a:lnSpc>
              <a:spcBef>
                <a:spcPts val="0"/>
              </a:spcBef>
              <a:spcAft>
                <a:spcPts val="0"/>
              </a:spcAft>
              <a:buClr>
                <a:schemeClr val="dk2"/>
              </a:buClr>
              <a:buSzPts val="1800"/>
              <a:buNone/>
              <a:defRPr sz="2400">
                <a:solidFill>
                  <a:schemeClr val="dk2"/>
                </a:solidFill>
              </a:defRPr>
            </a:lvl4pPr>
            <a:lvl5pPr lvl="4" algn="l">
              <a:lnSpc>
                <a:spcPct val="100000"/>
              </a:lnSpc>
              <a:spcBef>
                <a:spcPts val="0"/>
              </a:spcBef>
              <a:spcAft>
                <a:spcPts val="0"/>
              </a:spcAft>
              <a:buClr>
                <a:schemeClr val="dk2"/>
              </a:buClr>
              <a:buSzPts val="1800"/>
              <a:buNone/>
              <a:defRPr sz="2400">
                <a:solidFill>
                  <a:schemeClr val="dk2"/>
                </a:solidFill>
              </a:defRPr>
            </a:lvl5pPr>
            <a:lvl6pPr lvl="5" algn="l">
              <a:lnSpc>
                <a:spcPct val="100000"/>
              </a:lnSpc>
              <a:spcBef>
                <a:spcPts val="0"/>
              </a:spcBef>
              <a:spcAft>
                <a:spcPts val="0"/>
              </a:spcAft>
              <a:buClr>
                <a:schemeClr val="dk2"/>
              </a:buClr>
              <a:buSzPts val="1800"/>
              <a:buNone/>
              <a:defRPr sz="2400">
                <a:solidFill>
                  <a:schemeClr val="dk2"/>
                </a:solidFill>
              </a:defRPr>
            </a:lvl6pPr>
            <a:lvl7pPr lvl="6" algn="l">
              <a:lnSpc>
                <a:spcPct val="100000"/>
              </a:lnSpc>
              <a:spcBef>
                <a:spcPts val="0"/>
              </a:spcBef>
              <a:spcAft>
                <a:spcPts val="0"/>
              </a:spcAft>
              <a:buClr>
                <a:schemeClr val="dk2"/>
              </a:buClr>
              <a:buSzPts val="1800"/>
              <a:buNone/>
              <a:defRPr sz="2400">
                <a:solidFill>
                  <a:schemeClr val="dk2"/>
                </a:solidFill>
              </a:defRPr>
            </a:lvl7pPr>
            <a:lvl8pPr lvl="7" algn="l">
              <a:lnSpc>
                <a:spcPct val="100000"/>
              </a:lnSpc>
              <a:spcBef>
                <a:spcPts val="0"/>
              </a:spcBef>
              <a:spcAft>
                <a:spcPts val="0"/>
              </a:spcAft>
              <a:buClr>
                <a:schemeClr val="dk2"/>
              </a:buClr>
              <a:buSzPts val="1800"/>
              <a:buNone/>
              <a:defRPr sz="2400">
                <a:solidFill>
                  <a:schemeClr val="dk2"/>
                </a:solidFill>
              </a:defRPr>
            </a:lvl8pPr>
            <a:lvl9pPr lvl="8" algn="l">
              <a:lnSpc>
                <a:spcPct val="100000"/>
              </a:lnSpc>
              <a:spcBef>
                <a:spcPts val="0"/>
              </a:spcBef>
              <a:spcAft>
                <a:spcPts val="0"/>
              </a:spcAft>
              <a:buClr>
                <a:schemeClr val="dk2"/>
              </a:buClr>
              <a:buSzPts val="1800"/>
              <a:buNone/>
              <a:defRPr sz="2400">
                <a:solidFill>
                  <a:schemeClr val="dk2"/>
                </a:solidFill>
              </a:defRPr>
            </a:lvl9pPr>
          </a:lstStyle>
          <a:p>
            <a:endParaRPr/>
          </a:p>
        </p:txBody>
      </p:sp>
      <p:sp>
        <p:nvSpPr>
          <p:cNvPr id="1191" name="Google Shape;1191;p109"/>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40256" algn="l">
              <a:lnSpc>
                <a:spcPct val="115000"/>
              </a:lnSpc>
              <a:spcBef>
                <a:spcPts val="0"/>
              </a:spcBef>
              <a:spcAft>
                <a:spcPts val="0"/>
              </a:spcAft>
              <a:buSzPts val="1600"/>
              <a:buChar char="●"/>
              <a:defRPr>
                <a:solidFill>
                  <a:schemeClr val="lt1"/>
                </a:solidFill>
              </a:defRPr>
            </a:lvl1pPr>
            <a:lvl2pPr marL="1219170" lvl="1" indent="-423323" algn="l">
              <a:lnSpc>
                <a:spcPct val="115000"/>
              </a:lnSpc>
              <a:spcBef>
                <a:spcPts val="0"/>
              </a:spcBef>
              <a:spcAft>
                <a:spcPts val="0"/>
              </a:spcAft>
              <a:buClr>
                <a:schemeClr val="lt1"/>
              </a:buClr>
              <a:buSzPts val="1400"/>
              <a:buChar char="○"/>
              <a:defRPr>
                <a:solidFill>
                  <a:schemeClr val="lt1"/>
                </a:solidFill>
              </a:defRPr>
            </a:lvl2pPr>
            <a:lvl3pPr marL="1828754" lvl="2" indent="-406390" algn="l">
              <a:lnSpc>
                <a:spcPct val="115000"/>
              </a:lnSpc>
              <a:spcBef>
                <a:spcPts val="0"/>
              </a:spcBef>
              <a:spcAft>
                <a:spcPts val="0"/>
              </a:spcAft>
              <a:buClr>
                <a:schemeClr val="lt2"/>
              </a:buClr>
              <a:buSzPts val="1200"/>
              <a:buChar char="■"/>
              <a:defRPr>
                <a:solidFill>
                  <a:schemeClr val="lt1"/>
                </a:solidFill>
              </a:defRPr>
            </a:lvl3pPr>
            <a:lvl4pPr marL="2438339" lvl="3" indent="-406390" algn="l">
              <a:lnSpc>
                <a:spcPct val="115000"/>
              </a:lnSpc>
              <a:spcBef>
                <a:spcPts val="0"/>
              </a:spcBef>
              <a:spcAft>
                <a:spcPts val="0"/>
              </a:spcAft>
              <a:buClr>
                <a:schemeClr val="lt2"/>
              </a:buClr>
              <a:buSzPts val="1200"/>
              <a:buChar char="●"/>
              <a:defRPr>
                <a:solidFill>
                  <a:schemeClr val="lt1"/>
                </a:solidFill>
              </a:defRPr>
            </a:lvl4pPr>
            <a:lvl5pPr marL="3047924" lvl="4" indent="-389457" algn="l">
              <a:lnSpc>
                <a:spcPct val="115000"/>
              </a:lnSpc>
              <a:spcBef>
                <a:spcPts val="0"/>
              </a:spcBef>
              <a:spcAft>
                <a:spcPts val="0"/>
              </a:spcAft>
              <a:buClr>
                <a:schemeClr val="lt2"/>
              </a:buClr>
              <a:buSzPts val="1000"/>
              <a:buChar char="○"/>
              <a:defRPr>
                <a:solidFill>
                  <a:schemeClr val="lt1"/>
                </a:solidFill>
              </a:defRPr>
            </a:lvl5pPr>
            <a:lvl6pPr marL="3657509" lvl="5" indent="-389457" algn="l">
              <a:lnSpc>
                <a:spcPct val="115000"/>
              </a:lnSpc>
              <a:spcBef>
                <a:spcPts val="0"/>
              </a:spcBef>
              <a:spcAft>
                <a:spcPts val="0"/>
              </a:spcAft>
              <a:buClr>
                <a:schemeClr val="lt2"/>
              </a:buClr>
              <a:buSzPts val="1000"/>
              <a:buChar char="■"/>
              <a:defRPr>
                <a:solidFill>
                  <a:schemeClr val="lt1"/>
                </a:solidFill>
              </a:defRPr>
            </a:lvl6pPr>
            <a:lvl7pPr marL="4267093" lvl="6" indent="-389457" algn="l">
              <a:lnSpc>
                <a:spcPct val="115000"/>
              </a:lnSpc>
              <a:spcBef>
                <a:spcPts val="0"/>
              </a:spcBef>
              <a:spcAft>
                <a:spcPts val="0"/>
              </a:spcAft>
              <a:buClr>
                <a:schemeClr val="lt2"/>
              </a:buClr>
              <a:buSzPts val="1000"/>
              <a:buChar char="●"/>
              <a:defRPr>
                <a:solidFill>
                  <a:schemeClr val="lt1"/>
                </a:solidFill>
              </a:defRPr>
            </a:lvl7pPr>
            <a:lvl8pPr marL="4876678" lvl="7" indent="-380990" algn="l">
              <a:lnSpc>
                <a:spcPct val="115000"/>
              </a:lnSpc>
              <a:spcBef>
                <a:spcPts val="0"/>
              </a:spcBef>
              <a:spcAft>
                <a:spcPts val="0"/>
              </a:spcAft>
              <a:buClr>
                <a:schemeClr val="lt2"/>
              </a:buClr>
              <a:buSzPts val="900"/>
              <a:buChar char="○"/>
              <a:defRPr>
                <a:solidFill>
                  <a:schemeClr val="lt1"/>
                </a:solidFill>
              </a:defRPr>
            </a:lvl8pPr>
            <a:lvl9pPr marL="5486263" lvl="8" indent="-38099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1192" name="Google Shape;1192;p109"/>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1193" name="Google Shape;1193;p109"/>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pic>
        <p:nvPicPr>
          <p:cNvPr id="1194" name="Google Shape;1194;p109"/>
          <p:cNvPicPr preferRelativeResize="0"/>
          <p:nvPr/>
        </p:nvPicPr>
        <p:blipFill rotWithShape="1">
          <a:blip r:embed="rId2">
            <a:alphaModFix/>
          </a:blip>
          <a:srcRect/>
          <a:stretch/>
        </p:blipFill>
        <p:spPr>
          <a:xfrm>
            <a:off x="10722023" y="6371467"/>
            <a:ext cx="796792" cy="227200"/>
          </a:xfrm>
          <a:prstGeom prst="rect">
            <a:avLst/>
          </a:prstGeom>
          <a:noFill/>
          <a:ln>
            <a:noFill/>
          </a:ln>
        </p:spPr>
      </p:pic>
    </p:spTree>
    <p:extLst>
      <p:ext uri="{BB962C8B-B14F-4D97-AF65-F5344CB8AC3E}">
        <p14:creationId xmlns:p14="http://schemas.microsoft.com/office/powerpoint/2010/main" val="3909485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EX Power Statement" type="blank">
  <p:cSld name="WEX Power Statement">
    <p:bg>
      <p:bgPr>
        <a:solidFill>
          <a:schemeClr val="dk1"/>
        </a:solidFill>
        <a:effectLst/>
      </p:bgPr>
    </p:bg>
    <p:spTree>
      <p:nvGrpSpPr>
        <p:cNvPr id="1" name="Shape 1195"/>
        <p:cNvGrpSpPr/>
        <p:nvPr/>
      </p:nvGrpSpPr>
      <p:grpSpPr>
        <a:xfrm>
          <a:off x="0" y="0"/>
          <a:ext cx="0" cy="0"/>
          <a:chOff x="0" y="0"/>
          <a:chExt cx="0" cy="0"/>
        </a:xfrm>
      </p:grpSpPr>
      <p:sp>
        <p:nvSpPr>
          <p:cNvPr id="1196" name="Google Shape;1196;p85"/>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1197" name="Google Shape;1197;p85"/>
          <p:cNvSpPr txBox="1"/>
          <p:nvPr/>
        </p:nvSpPr>
        <p:spPr>
          <a:xfrm>
            <a:off x="633691" y="618448"/>
            <a:ext cx="10332400" cy="4974142"/>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4267" b="0" i="0" u="none" strike="noStrike" cap="none">
                <a:solidFill>
                  <a:schemeClr val="lt1"/>
                </a:solidFill>
                <a:latin typeface="Inter ExtraBold"/>
                <a:ea typeface="Inter ExtraBold"/>
                <a:cs typeface="Inter ExtraBold"/>
                <a:sym typeface="Inter ExtraBold"/>
              </a:rPr>
              <a:t>Simplify </a:t>
            </a:r>
            <a:r>
              <a:rPr lang="en" sz="4267" b="0" i="0" u="none" strike="noStrike" cap="none">
                <a:solidFill>
                  <a:schemeClr val="accent3"/>
                </a:solidFill>
                <a:latin typeface="Inter ExtraBold"/>
                <a:ea typeface="Inter ExtraBold"/>
                <a:cs typeface="Inter ExtraBold"/>
                <a:sym typeface="Inter ExtraBold"/>
              </a:rPr>
              <a:t>your headaches </a:t>
            </a:r>
            <a:r>
              <a:rPr lang="en" sz="4267"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4267"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4267" b="0" i="0" u="none" strike="noStrike" cap="none">
                <a:solidFill>
                  <a:schemeClr val="accent3"/>
                </a:solidFill>
                <a:latin typeface="Inter ExtraBold"/>
                <a:ea typeface="Inter ExtraBold"/>
                <a:cs typeface="Inter ExtraBold"/>
                <a:sym typeface="Inter ExtraBold"/>
              </a:rPr>
              <a:t> </a:t>
            </a:r>
            <a:r>
              <a:rPr lang="en" sz="4267"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4267"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4267" b="0" i="0" u="none" strike="noStrike" cap="none">
                <a:solidFill>
                  <a:schemeClr val="lt1"/>
                </a:solidFill>
                <a:latin typeface="Inter ExtraBold"/>
                <a:ea typeface="Inter ExtraBold"/>
                <a:cs typeface="Inter ExtraBold"/>
                <a:sym typeface="Inter ExtraBold"/>
              </a:rPr>
              <a:t>your business.</a:t>
            </a:r>
            <a:endParaRPr sz="4267" b="0" i="0" u="none" strike="noStrike" cap="none">
              <a:solidFill>
                <a:schemeClr val="lt1"/>
              </a:solidFill>
              <a:latin typeface="Inter ExtraBold"/>
              <a:ea typeface="Inter ExtraBold"/>
              <a:cs typeface="Inter ExtraBold"/>
              <a:sym typeface="Inter ExtraBold"/>
            </a:endParaRPr>
          </a:p>
        </p:txBody>
      </p:sp>
      <p:sp>
        <p:nvSpPr>
          <p:cNvPr id="1198" name="Google Shape;1198;p85"/>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pic>
        <p:nvPicPr>
          <p:cNvPr id="1199" name="Google Shape;1199;p85"/>
          <p:cNvPicPr preferRelativeResize="0"/>
          <p:nvPr/>
        </p:nvPicPr>
        <p:blipFill rotWithShape="1">
          <a:blip r:embed="rId2">
            <a:alphaModFix/>
          </a:blip>
          <a:srcRect/>
          <a:stretch/>
        </p:blipFill>
        <p:spPr>
          <a:xfrm>
            <a:off x="10722023" y="6371467"/>
            <a:ext cx="796792" cy="227200"/>
          </a:xfrm>
          <a:prstGeom prst="rect">
            <a:avLst/>
          </a:prstGeom>
          <a:noFill/>
          <a:ln>
            <a:noFill/>
          </a:ln>
        </p:spPr>
      </p:pic>
    </p:spTree>
    <p:extLst>
      <p:ext uri="{BB962C8B-B14F-4D97-AF65-F5344CB8AC3E}">
        <p14:creationId xmlns:p14="http://schemas.microsoft.com/office/powerpoint/2010/main" val="3853142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losing slide w/logo_slate">
  <p:cSld name="Closing slide w/logo_slate">
    <p:spTree>
      <p:nvGrpSpPr>
        <p:cNvPr id="1" name="Shape 1200"/>
        <p:cNvGrpSpPr/>
        <p:nvPr/>
      </p:nvGrpSpPr>
      <p:grpSpPr>
        <a:xfrm>
          <a:off x="0" y="0"/>
          <a:ext cx="0" cy="0"/>
          <a:chOff x="0" y="0"/>
          <a:chExt cx="0" cy="0"/>
        </a:xfrm>
      </p:grpSpPr>
      <p:grpSp>
        <p:nvGrpSpPr>
          <p:cNvPr id="1201" name="Google Shape;1201;p86"/>
          <p:cNvGrpSpPr/>
          <p:nvPr/>
        </p:nvGrpSpPr>
        <p:grpSpPr>
          <a:xfrm>
            <a:off x="4931637" y="8"/>
            <a:ext cx="4929377" cy="6858189"/>
            <a:chOff x="1926275" y="238125"/>
            <a:chExt cx="3765950" cy="5239525"/>
          </a:xfrm>
        </p:grpSpPr>
        <p:sp>
          <p:nvSpPr>
            <p:cNvPr id="1202" name="Google Shape;1202;p8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3" name="Google Shape;1203;p8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4" name="Google Shape;1204;p8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5" name="Google Shape;1205;p8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6" name="Google Shape;1206;p8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7" name="Google Shape;1207;p8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8" name="Google Shape;1208;p8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9" name="Google Shape;1209;p8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0" name="Google Shape;1210;p8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1" name="Google Shape;1211;p8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2" name="Google Shape;1212;p8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3" name="Google Shape;1213;p8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4" name="Google Shape;1214;p8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5" name="Google Shape;1215;p8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6" name="Google Shape;1216;p8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7" name="Google Shape;1217;p8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8" name="Google Shape;1218;p8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9" name="Google Shape;1219;p8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0" name="Google Shape;1220;p8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1" name="Google Shape;1221;p8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2" name="Google Shape;1222;p8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3" name="Google Shape;1223;p8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4" name="Google Shape;1224;p8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5" name="Google Shape;1225;p8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6" name="Google Shape;1226;p8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7" name="Google Shape;1227;p8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8" name="Google Shape;1228;p8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9" name="Google Shape;1229;p8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0" name="Google Shape;1230;p8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1" name="Google Shape;1231;p8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2" name="Google Shape;1232;p8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3" name="Google Shape;1233;p8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4" name="Google Shape;1234;p8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5" name="Google Shape;1235;p8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6" name="Google Shape;1236;p8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7" name="Google Shape;1237;p8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8" name="Google Shape;1238;p8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9" name="Google Shape;1239;p8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0" name="Google Shape;1240;p8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1" name="Google Shape;1241;p8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2" name="Google Shape;1242;p8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3" name="Google Shape;1243;p8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4" name="Google Shape;1244;p8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5" name="Google Shape;1245;p8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6" name="Google Shape;1246;p8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7" name="Google Shape;1247;p8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8" name="Google Shape;1248;p8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9" name="Google Shape;1249;p8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0" name="Google Shape;1250;p8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1" name="Google Shape;1251;p8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2" name="Google Shape;1252;p8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3" name="Google Shape;1253;p8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4" name="Google Shape;1254;p8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5" name="Google Shape;1255;p8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6" name="Google Shape;1256;p8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7" name="Google Shape;1257;p8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8" name="Google Shape;1258;p8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9" name="Google Shape;1259;p8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0" name="Google Shape;1260;p8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1" name="Google Shape;1261;p8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262" name="Google Shape;1262;p86"/>
          <p:cNvSpPr/>
          <p:nvPr/>
        </p:nvSpPr>
        <p:spPr>
          <a:xfrm>
            <a:off x="0" y="0"/>
            <a:ext cx="7658000" cy="6858000"/>
          </a:xfrm>
          <a:prstGeom prst="homePlate">
            <a:avLst>
              <a:gd name="adj" fmla="val 39813"/>
            </a:avLst>
          </a:prstGeom>
          <a:solidFill>
            <a:schemeClr val="lt1"/>
          </a:solidFill>
          <a:ln>
            <a:noFill/>
          </a:ln>
          <a:effectLst>
            <a:outerShdw blurRad="228600" dist="38100" dir="10800000" algn="bl" rotWithShape="0">
              <a:srgbClr val="000000">
                <a:alpha val="14117"/>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3" name="Google Shape;1263;p86"/>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grpSp>
        <p:nvGrpSpPr>
          <p:cNvPr id="1264" name="Google Shape;1264;p86"/>
          <p:cNvGrpSpPr/>
          <p:nvPr/>
        </p:nvGrpSpPr>
        <p:grpSpPr>
          <a:xfrm>
            <a:off x="1714562" y="2858830"/>
            <a:ext cx="3825196" cy="1089543"/>
            <a:chOff x="238125" y="1822850"/>
            <a:chExt cx="7080200" cy="2016675"/>
          </a:xfrm>
        </p:grpSpPr>
        <p:sp>
          <p:nvSpPr>
            <p:cNvPr id="1265" name="Google Shape;1265;p8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6" name="Google Shape;1266;p8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7" name="Google Shape;1267;p8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8" name="Google Shape;1268;p8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9" name="Google Shape;1269;p8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0" name="Google Shape;1270;p8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1" name="Google Shape;1271;p8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272" name="Google Shape;1272;p86"/>
          <p:cNvSpPr/>
          <p:nvPr/>
        </p:nvSpPr>
        <p:spPr>
          <a:xfrm>
            <a:off x="7118367" y="-6333"/>
            <a:ext cx="5073396" cy="6870700"/>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4117"/>
              </a:srgbClr>
            </a:outerShdw>
          </a:effectLst>
        </p:spPr>
      </p:sp>
      <p:sp>
        <p:nvSpPr>
          <p:cNvPr id="1273" name="Google Shape;1273;p86"/>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383602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w/chevron text container">
  <p:cSld name="Title w/chevron text container">
    <p:bg>
      <p:bgPr>
        <a:solidFill>
          <a:schemeClr val="dk1"/>
        </a:solidFill>
        <a:effectLst/>
      </p:bgPr>
    </p:bg>
    <p:spTree>
      <p:nvGrpSpPr>
        <p:cNvPr id="1" name="Shape 1274"/>
        <p:cNvGrpSpPr/>
        <p:nvPr/>
      </p:nvGrpSpPr>
      <p:grpSpPr>
        <a:xfrm>
          <a:off x="0" y="0"/>
          <a:ext cx="0" cy="0"/>
          <a:chOff x="0" y="0"/>
          <a:chExt cx="0" cy="0"/>
        </a:xfrm>
      </p:grpSpPr>
      <p:sp>
        <p:nvSpPr>
          <p:cNvPr id="1275" name="Google Shape;1275;p99"/>
          <p:cNvSpPr/>
          <p:nvPr/>
        </p:nvSpPr>
        <p:spPr>
          <a:xfrm>
            <a:off x="0" y="0"/>
            <a:ext cx="8546800" cy="6858000"/>
          </a:xfrm>
          <a:prstGeom prst="homePlate">
            <a:avLst>
              <a:gd name="adj" fmla="val 39813"/>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6" name="Google Shape;1276;p99"/>
          <p:cNvSpPr txBox="1">
            <a:spLocks noGrp="1"/>
          </p:cNvSpPr>
          <p:nvPr>
            <p:ph type="ctrTitle"/>
          </p:nvPr>
        </p:nvSpPr>
        <p:spPr>
          <a:xfrm>
            <a:off x="415604" y="969921"/>
            <a:ext cx="6603600" cy="27368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5600"/>
            </a:lvl1pPr>
            <a:lvl2pPr lvl="1" algn="ctr">
              <a:lnSpc>
                <a:spcPct val="95000"/>
              </a:lnSpc>
              <a:spcBef>
                <a:spcPts val="0"/>
              </a:spcBef>
              <a:spcAft>
                <a:spcPts val="0"/>
              </a:spcAft>
              <a:buSzPts val="5200"/>
              <a:buNone/>
              <a:defRPr sz="6933"/>
            </a:lvl2pPr>
            <a:lvl3pPr lvl="2" algn="ctr">
              <a:lnSpc>
                <a:spcPct val="95000"/>
              </a:lnSpc>
              <a:spcBef>
                <a:spcPts val="0"/>
              </a:spcBef>
              <a:spcAft>
                <a:spcPts val="0"/>
              </a:spcAft>
              <a:buSzPts val="5200"/>
              <a:buNone/>
              <a:defRPr sz="6933"/>
            </a:lvl3pPr>
            <a:lvl4pPr lvl="3" algn="ctr">
              <a:lnSpc>
                <a:spcPct val="95000"/>
              </a:lnSpc>
              <a:spcBef>
                <a:spcPts val="0"/>
              </a:spcBef>
              <a:spcAft>
                <a:spcPts val="0"/>
              </a:spcAft>
              <a:buSzPts val="5200"/>
              <a:buNone/>
              <a:defRPr sz="6933"/>
            </a:lvl4pPr>
            <a:lvl5pPr lvl="4" algn="ctr">
              <a:lnSpc>
                <a:spcPct val="95000"/>
              </a:lnSpc>
              <a:spcBef>
                <a:spcPts val="0"/>
              </a:spcBef>
              <a:spcAft>
                <a:spcPts val="0"/>
              </a:spcAft>
              <a:buSzPts val="5200"/>
              <a:buNone/>
              <a:defRPr sz="6933"/>
            </a:lvl5pPr>
            <a:lvl6pPr lvl="5" algn="ctr">
              <a:lnSpc>
                <a:spcPct val="95000"/>
              </a:lnSpc>
              <a:spcBef>
                <a:spcPts val="0"/>
              </a:spcBef>
              <a:spcAft>
                <a:spcPts val="0"/>
              </a:spcAft>
              <a:buSzPts val="5200"/>
              <a:buNone/>
              <a:defRPr sz="6933"/>
            </a:lvl6pPr>
            <a:lvl7pPr lvl="6" algn="ctr">
              <a:lnSpc>
                <a:spcPct val="95000"/>
              </a:lnSpc>
              <a:spcBef>
                <a:spcPts val="0"/>
              </a:spcBef>
              <a:spcAft>
                <a:spcPts val="0"/>
              </a:spcAft>
              <a:buSzPts val="5200"/>
              <a:buNone/>
              <a:defRPr sz="6933"/>
            </a:lvl7pPr>
            <a:lvl8pPr lvl="7" algn="ctr">
              <a:lnSpc>
                <a:spcPct val="95000"/>
              </a:lnSpc>
              <a:spcBef>
                <a:spcPts val="0"/>
              </a:spcBef>
              <a:spcAft>
                <a:spcPts val="0"/>
              </a:spcAft>
              <a:buSzPts val="5200"/>
              <a:buNone/>
              <a:defRPr sz="6933"/>
            </a:lvl8pPr>
            <a:lvl9pPr lvl="8" algn="ctr">
              <a:lnSpc>
                <a:spcPct val="95000"/>
              </a:lnSpc>
              <a:spcBef>
                <a:spcPts val="0"/>
              </a:spcBef>
              <a:spcAft>
                <a:spcPts val="0"/>
              </a:spcAft>
              <a:buSzPts val="5200"/>
              <a:buNone/>
              <a:defRPr sz="6933"/>
            </a:lvl9pPr>
          </a:lstStyle>
          <a:p>
            <a:endParaRPr/>
          </a:p>
        </p:txBody>
      </p:sp>
      <p:sp>
        <p:nvSpPr>
          <p:cNvPr id="1277" name="Google Shape;1277;p99"/>
          <p:cNvSpPr txBox="1">
            <a:spLocks noGrp="1"/>
          </p:cNvSpPr>
          <p:nvPr>
            <p:ph type="subTitle" idx="1"/>
          </p:nvPr>
        </p:nvSpPr>
        <p:spPr>
          <a:xfrm>
            <a:off x="415600" y="3755988"/>
            <a:ext cx="5782000" cy="152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667">
                <a:solidFill>
                  <a:schemeClr val="dk2"/>
                </a:solidFill>
              </a:defRPr>
            </a:lvl1pPr>
            <a:lvl2pPr lvl="1" algn="l">
              <a:lnSpc>
                <a:spcPct val="100000"/>
              </a:lnSpc>
              <a:spcBef>
                <a:spcPts val="0"/>
              </a:spcBef>
              <a:spcAft>
                <a:spcPts val="0"/>
              </a:spcAft>
              <a:buClr>
                <a:schemeClr val="dk2"/>
              </a:buClr>
              <a:buSzPts val="2000"/>
              <a:buNone/>
              <a:defRPr sz="2667">
                <a:solidFill>
                  <a:schemeClr val="dk2"/>
                </a:solidFill>
              </a:defRPr>
            </a:lvl2pPr>
            <a:lvl3pPr lvl="2" algn="l">
              <a:lnSpc>
                <a:spcPct val="100000"/>
              </a:lnSpc>
              <a:spcBef>
                <a:spcPts val="0"/>
              </a:spcBef>
              <a:spcAft>
                <a:spcPts val="0"/>
              </a:spcAft>
              <a:buClr>
                <a:schemeClr val="dk2"/>
              </a:buClr>
              <a:buSzPts val="2000"/>
              <a:buNone/>
              <a:defRPr sz="2667">
                <a:solidFill>
                  <a:schemeClr val="dk2"/>
                </a:solidFill>
              </a:defRPr>
            </a:lvl3pPr>
            <a:lvl4pPr lvl="3" algn="l">
              <a:lnSpc>
                <a:spcPct val="100000"/>
              </a:lnSpc>
              <a:spcBef>
                <a:spcPts val="0"/>
              </a:spcBef>
              <a:spcAft>
                <a:spcPts val="0"/>
              </a:spcAft>
              <a:buClr>
                <a:schemeClr val="dk2"/>
              </a:buClr>
              <a:buSzPts val="2000"/>
              <a:buNone/>
              <a:defRPr sz="2667">
                <a:solidFill>
                  <a:schemeClr val="dk2"/>
                </a:solidFill>
              </a:defRPr>
            </a:lvl4pPr>
            <a:lvl5pPr lvl="4" algn="l">
              <a:lnSpc>
                <a:spcPct val="100000"/>
              </a:lnSpc>
              <a:spcBef>
                <a:spcPts val="0"/>
              </a:spcBef>
              <a:spcAft>
                <a:spcPts val="0"/>
              </a:spcAft>
              <a:buClr>
                <a:schemeClr val="dk2"/>
              </a:buClr>
              <a:buSzPts val="2000"/>
              <a:buNone/>
              <a:defRPr sz="2667">
                <a:solidFill>
                  <a:schemeClr val="dk2"/>
                </a:solidFill>
              </a:defRPr>
            </a:lvl5pPr>
            <a:lvl6pPr lvl="5" algn="l">
              <a:lnSpc>
                <a:spcPct val="100000"/>
              </a:lnSpc>
              <a:spcBef>
                <a:spcPts val="0"/>
              </a:spcBef>
              <a:spcAft>
                <a:spcPts val="0"/>
              </a:spcAft>
              <a:buClr>
                <a:schemeClr val="dk2"/>
              </a:buClr>
              <a:buSzPts val="2000"/>
              <a:buNone/>
              <a:defRPr sz="2667">
                <a:solidFill>
                  <a:schemeClr val="dk2"/>
                </a:solidFill>
              </a:defRPr>
            </a:lvl6pPr>
            <a:lvl7pPr lvl="6" algn="l">
              <a:lnSpc>
                <a:spcPct val="100000"/>
              </a:lnSpc>
              <a:spcBef>
                <a:spcPts val="0"/>
              </a:spcBef>
              <a:spcAft>
                <a:spcPts val="0"/>
              </a:spcAft>
              <a:buClr>
                <a:schemeClr val="dk2"/>
              </a:buClr>
              <a:buSzPts val="2000"/>
              <a:buNone/>
              <a:defRPr sz="2667">
                <a:solidFill>
                  <a:schemeClr val="dk2"/>
                </a:solidFill>
              </a:defRPr>
            </a:lvl7pPr>
            <a:lvl8pPr lvl="7" algn="l">
              <a:lnSpc>
                <a:spcPct val="100000"/>
              </a:lnSpc>
              <a:spcBef>
                <a:spcPts val="0"/>
              </a:spcBef>
              <a:spcAft>
                <a:spcPts val="0"/>
              </a:spcAft>
              <a:buClr>
                <a:schemeClr val="dk2"/>
              </a:buClr>
              <a:buSzPts val="2000"/>
              <a:buNone/>
              <a:defRPr sz="2667">
                <a:solidFill>
                  <a:schemeClr val="dk2"/>
                </a:solidFill>
              </a:defRPr>
            </a:lvl8pPr>
            <a:lvl9pPr lvl="8" algn="l">
              <a:lnSpc>
                <a:spcPct val="100000"/>
              </a:lnSpc>
              <a:spcBef>
                <a:spcPts val="0"/>
              </a:spcBef>
              <a:spcAft>
                <a:spcPts val="0"/>
              </a:spcAft>
              <a:buClr>
                <a:schemeClr val="dk2"/>
              </a:buClr>
              <a:buSzPts val="2000"/>
              <a:buNone/>
              <a:defRPr sz="2667">
                <a:solidFill>
                  <a:schemeClr val="dk2"/>
                </a:solidFill>
              </a:defRPr>
            </a:lvl9pPr>
          </a:lstStyle>
          <a:p>
            <a:endParaRPr/>
          </a:p>
        </p:txBody>
      </p:sp>
      <p:pic>
        <p:nvPicPr>
          <p:cNvPr id="1278" name="Google Shape;1278;p99"/>
          <p:cNvPicPr preferRelativeResize="0"/>
          <p:nvPr/>
        </p:nvPicPr>
        <p:blipFill rotWithShape="1">
          <a:blip r:embed="rId2">
            <a:alphaModFix/>
          </a:blip>
          <a:srcRect/>
          <a:stretch/>
        </p:blipFill>
        <p:spPr>
          <a:xfrm>
            <a:off x="10445733" y="6086031"/>
            <a:ext cx="1367264" cy="389867"/>
          </a:xfrm>
          <a:prstGeom prst="rect">
            <a:avLst/>
          </a:prstGeom>
          <a:noFill/>
          <a:ln>
            <a:noFill/>
          </a:ln>
        </p:spPr>
      </p:pic>
    </p:spTree>
    <p:extLst>
      <p:ext uri="{BB962C8B-B14F-4D97-AF65-F5344CB8AC3E}">
        <p14:creationId xmlns:p14="http://schemas.microsoft.com/office/powerpoint/2010/main" val="1635326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lt title w/custom img">
  <p:cSld name="Alt title w/custom img">
    <p:bg>
      <p:bgPr>
        <a:solidFill>
          <a:schemeClr val="lt1"/>
        </a:solidFill>
        <a:effectLst/>
      </p:bgPr>
    </p:bg>
    <p:spTree>
      <p:nvGrpSpPr>
        <p:cNvPr id="1" name="Shape 1279"/>
        <p:cNvGrpSpPr/>
        <p:nvPr/>
      </p:nvGrpSpPr>
      <p:grpSpPr>
        <a:xfrm>
          <a:off x="0" y="0"/>
          <a:ext cx="0" cy="0"/>
          <a:chOff x="0" y="0"/>
          <a:chExt cx="0" cy="0"/>
        </a:xfrm>
      </p:grpSpPr>
      <p:sp>
        <p:nvSpPr>
          <p:cNvPr id="1280" name="Google Shape;1280;p100"/>
          <p:cNvSpPr txBox="1">
            <a:spLocks noGrp="1"/>
          </p:cNvSpPr>
          <p:nvPr>
            <p:ph type="ctrTitle"/>
          </p:nvPr>
        </p:nvSpPr>
        <p:spPr>
          <a:xfrm>
            <a:off x="415600" y="2639033"/>
            <a:ext cx="6288800" cy="18808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5600"/>
            </a:lvl1pPr>
            <a:lvl2pPr lvl="1" algn="ctr">
              <a:lnSpc>
                <a:spcPct val="95000"/>
              </a:lnSpc>
              <a:spcBef>
                <a:spcPts val="0"/>
              </a:spcBef>
              <a:spcAft>
                <a:spcPts val="0"/>
              </a:spcAft>
              <a:buSzPts val="5200"/>
              <a:buNone/>
              <a:defRPr sz="6933"/>
            </a:lvl2pPr>
            <a:lvl3pPr lvl="2" algn="ctr">
              <a:lnSpc>
                <a:spcPct val="95000"/>
              </a:lnSpc>
              <a:spcBef>
                <a:spcPts val="0"/>
              </a:spcBef>
              <a:spcAft>
                <a:spcPts val="0"/>
              </a:spcAft>
              <a:buSzPts val="5200"/>
              <a:buNone/>
              <a:defRPr sz="6933"/>
            </a:lvl3pPr>
            <a:lvl4pPr lvl="3" algn="ctr">
              <a:lnSpc>
                <a:spcPct val="95000"/>
              </a:lnSpc>
              <a:spcBef>
                <a:spcPts val="0"/>
              </a:spcBef>
              <a:spcAft>
                <a:spcPts val="0"/>
              </a:spcAft>
              <a:buSzPts val="5200"/>
              <a:buNone/>
              <a:defRPr sz="6933"/>
            </a:lvl4pPr>
            <a:lvl5pPr lvl="4" algn="ctr">
              <a:lnSpc>
                <a:spcPct val="95000"/>
              </a:lnSpc>
              <a:spcBef>
                <a:spcPts val="0"/>
              </a:spcBef>
              <a:spcAft>
                <a:spcPts val="0"/>
              </a:spcAft>
              <a:buSzPts val="5200"/>
              <a:buNone/>
              <a:defRPr sz="6933"/>
            </a:lvl5pPr>
            <a:lvl6pPr lvl="5" algn="ctr">
              <a:lnSpc>
                <a:spcPct val="95000"/>
              </a:lnSpc>
              <a:spcBef>
                <a:spcPts val="0"/>
              </a:spcBef>
              <a:spcAft>
                <a:spcPts val="0"/>
              </a:spcAft>
              <a:buSzPts val="5200"/>
              <a:buNone/>
              <a:defRPr sz="6933"/>
            </a:lvl6pPr>
            <a:lvl7pPr lvl="6" algn="ctr">
              <a:lnSpc>
                <a:spcPct val="95000"/>
              </a:lnSpc>
              <a:spcBef>
                <a:spcPts val="0"/>
              </a:spcBef>
              <a:spcAft>
                <a:spcPts val="0"/>
              </a:spcAft>
              <a:buSzPts val="5200"/>
              <a:buNone/>
              <a:defRPr sz="6933"/>
            </a:lvl7pPr>
            <a:lvl8pPr lvl="7" algn="ctr">
              <a:lnSpc>
                <a:spcPct val="95000"/>
              </a:lnSpc>
              <a:spcBef>
                <a:spcPts val="0"/>
              </a:spcBef>
              <a:spcAft>
                <a:spcPts val="0"/>
              </a:spcAft>
              <a:buSzPts val="5200"/>
              <a:buNone/>
              <a:defRPr sz="6933"/>
            </a:lvl8pPr>
            <a:lvl9pPr lvl="8" algn="ctr">
              <a:lnSpc>
                <a:spcPct val="95000"/>
              </a:lnSpc>
              <a:spcBef>
                <a:spcPts val="0"/>
              </a:spcBef>
              <a:spcAft>
                <a:spcPts val="0"/>
              </a:spcAft>
              <a:buSzPts val="5200"/>
              <a:buNone/>
              <a:defRPr sz="6933"/>
            </a:lvl9pPr>
          </a:lstStyle>
          <a:p>
            <a:endParaRPr/>
          </a:p>
        </p:txBody>
      </p:sp>
      <p:sp>
        <p:nvSpPr>
          <p:cNvPr id="1281" name="Google Shape;1281;p100"/>
          <p:cNvSpPr txBox="1">
            <a:spLocks noGrp="1"/>
          </p:cNvSpPr>
          <p:nvPr>
            <p:ph type="subTitle" idx="1"/>
          </p:nvPr>
        </p:nvSpPr>
        <p:spPr>
          <a:xfrm>
            <a:off x="415600" y="2003000"/>
            <a:ext cx="6288800" cy="691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667">
                <a:solidFill>
                  <a:schemeClr val="dk2"/>
                </a:solidFill>
              </a:defRPr>
            </a:lvl1pPr>
            <a:lvl2pPr lvl="1" algn="l">
              <a:lnSpc>
                <a:spcPct val="100000"/>
              </a:lnSpc>
              <a:spcBef>
                <a:spcPts val="0"/>
              </a:spcBef>
              <a:spcAft>
                <a:spcPts val="0"/>
              </a:spcAft>
              <a:buClr>
                <a:schemeClr val="dk2"/>
              </a:buClr>
              <a:buSzPts val="2000"/>
              <a:buNone/>
              <a:defRPr sz="2667">
                <a:solidFill>
                  <a:schemeClr val="dk2"/>
                </a:solidFill>
              </a:defRPr>
            </a:lvl2pPr>
            <a:lvl3pPr lvl="2" algn="l">
              <a:lnSpc>
                <a:spcPct val="100000"/>
              </a:lnSpc>
              <a:spcBef>
                <a:spcPts val="0"/>
              </a:spcBef>
              <a:spcAft>
                <a:spcPts val="0"/>
              </a:spcAft>
              <a:buClr>
                <a:schemeClr val="dk2"/>
              </a:buClr>
              <a:buSzPts val="2000"/>
              <a:buNone/>
              <a:defRPr sz="2667">
                <a:solidFill>
                  <a:schemeClr val="dk2"/>
                </a:solidFill>
              </a:defRPr>
            </a:lvl3pPr>
            <a:lvl4pPr lvl="3" algn="l">
              <a:lnSpc>
                <a:spcPct val="100000"/>
              </a:lnSpc>
              <a:spcBef>
                <a:spcPts val="0"/>
              </a:spcBef>
              <a:spcAft>
                <a:spcPts val="0"/>
              </a:spcAft>
              <a:buClr>
                <a:schemeClr val="dk2"/>
              </a:buClr>
              <a:buSzPts val="2000"/>
              <a:buNone/>
              <a:defRPr sz="2667">
                <a:solidFill>
                  <a:schemeClr val="dk2"/>
                </a:solidFill>
              </a:defRPr>
            </a:lvl4pPr>
            <a:lvl5pPr lvl="4" algn="l">
              <a:lnSpc>
                <a:spcPct val="100000"/>
              </a:lnSpc>
              <a:spcBef>
                <a:spcPts val="0"/>
              </a:spcBef>
              <a:spcAft>
                <a:spcPts val="0"/>
              </a:spcAft>
              <a:buClr>
                <a:schemeClr val="dk2"/>
              </a:buClr>
              <a:buSzPts val="2000"/>
              <a:buNone/>
              <a:defRPr sz="2667">
                <a:solidFill>
                  <a:schemeClr val="dk2"/>
                </a:solidFill>
              </a:defRPr>
            </a:lvl5pPr>
            <a:lvl6pPr lvl="5" algn="l">
              <a:lnSpc>
                <a:spcPct val="100000"/>
              </a:lnSpc>
              <a:spcBef>
                <a:spcPts val="0"/>
              </a:spcBef>
              <a:spcAft>
                <a:spcPts val="0"/>
              </a:spcAft>
              <a:buClr>
                <a:schemeClr val="dk2"/>
              </a:buClr>
              <a:buSzPts val="2000"/>
              <a:buNone/>
              <a:defRPr sz="2667">
                <a:solidFill>
                  <a:schemeClr val="dk2"/>
                </a:solidFill>
              </a:defRPr>
            </a:lvl6pPr>
            <a:lvl7pPr lvl="6" algn="l">
              <a:lnSpc>
                <a:spcPct val="100000"/>
              </a:lnSpc>
              <a:spcBef>
                <a:spcPts val="0"/>
              </a:spcBef>
              <a:spcAft>
                <a:spcPts val="0"/>
              </a:spcAft>
              <a:buClr>
                <a:schemeClr val="dk2"/>
              </a:buClr>
              <a:buSzPts val="2000"/>
              <a:buNone/>
              <a:defRPr sz="2667">
                <a:solidFill>
                  <a:schemeClr val="dk2"/>
                </a:solidFill>
              </a:defRPr>
            </a:lvl7pPr>
            <a:lvl8pPr lvl="7" algn="l">
              <a:lnSpc>
                <a:spcPct val="100000"/>
              </a:lnSpc>
              <a:spcBef>
                <a:spcPts val="0"/>
              </a:spcBef>
              <a:spcAft>
                <a:spcPts val="0"/>
              </a:spcAft>
              <a:buClr>
                <a:schemeClr val="dk2"/>
              </a:buClr>
              <a:buSzPts val="2000"/>
              <a:buNone/>
              <a:defRPr sz="2667">
                <a:solidFill>
                  <a:schemeClr val="dk2"/>
                </a:solidFill>
              </a:defRPr>
            </a:lvl8pPr>
            <a:lvl9pPr lvl="8" algn="l">
              <a:lnSpc>
                <a:spcPct val="100000"/>
              </a:lnSpc>
              <a:spcBef>
                <a:spcPts val="0"/>
              </a:spcBef>
              <a:spcAft>
                <a:spcPts val="0"/>
              </a:spcAft>
              <a:buClr>
                <a:schemeClr val="dk2"/>
              </a:buClr>
              <a:buSzPts val="2000"/>
              <a:buNone/>
              <a:defRPr sz="2667">
                <a:solidFill>
                  <a:schemeClr val="dk2"/>
                </a:solidFill>
              </a:defRPr>
            </a:lvl9pPr>
          </a:lstStyle>
          <a:p>
            <a:endParaRPr/>
          </a:p>
        </p:txBody>
      </p:sp>
      <p:grpSp>
        <p:nvGrpSpPr>
          <p:cNvPr id="1282" name="Google Shape;1282;p100"/>
          <p:cNvGrpSpPr/>
          <p:nvPr/>
        </p:nvGrpSpPr>
        <p:grpSpPr>
          <a:xfrm>
            <a:off x="606668" y="535880"/>
            <a:ext cx="1211187" cy="344985"/>
            <a:chOff x="238125" y="1822850"/>
            <a:chExt cx="7080200" cy="2016675"/>
          </a:xfrm>
        </p:grpSpPr>
        <p:sp>
          <p:nvSpPr>
            <p:cNvPr id="1283" name="Google Shape;1283;p10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4" name="Google Shape;1284;p10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5" name="Google Shape;1285;p10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6" name="Google Shape;1286;p10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7" name="Google Shape;1287;p10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8" name="Google Shape;1288;p10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9" name="Google Shape;1289;p10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cxnSp>
        <p:nvCxnSpPr>
          <p:cNvPr id="1290" name="Google Shape;1290;p100"/>
          <p:cNvCxnSpPr/>
          <p:nvPr/>
        </p:nvCxnSpPr>
        <p:spPr>
          <a:xfrm>
            <a:off x="2094052" y="408329"/>
            <a:ext cx="0" cy="617600"/>
          </a:xfrm>
          <a:prstGeom prst="straightConnector1">
            <a:avLst/>
          </a:prstGeom>
          <a:noFill/>
          <a:ln w="9525" cap="flat" cmpd="sng">
            <a:solidFill>
              <a:schemeClr val="lt2"/>
            </a:solidFill>
            <a:prstDash val="solid"/>
            <a:round/>
            <a:headEnd type="none" w="sm" len="sm"/>
            <a:tailEnd type="none" w="sm" len="sm"/>
          </a:ln>
        </p:spPr>
      </p:cxnSp>
    </p:spTree>
    <p:extLst>
      <p:ext uri="{BB962C8B-B14F-4D97-AF65-F5344CB8AC3E}">
        <p14:creationId xmlns:p14="http://schemas.microsoft.com/office/powerpoint/2010/main" val="3967988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6820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lt title w/shapes &amp; imgs">
  <p:cSld name="Alt title w/shapes &amp; imgs">
    <p:bg>
      <p:bgPr>
        <a:solidFill>
          <a:schemeClr val="dk1"/>
        </a:solidFill>
        <a:effectLst/>
      </p:bgPr>
    </p:bg>
    <p:spTree>
      <p:nvGrpSpPr>
        <p:cNvPr id="1" name="Shape 1291"/>
        <p:cNvGrpSpPr/>
        <p:nvPr/>
      </p:nvGrpSpPr>
      <p:grpSpPr>
        <a:xfrm>
          <a:off x="0" y="0"/>
          <a:ext cx="0" cy="0"/>
          <a:chOff x="0" y="0"/>
          <a:chExt cx="0" cy="0"/>
        </a:xfrm>
      </p:grpSpPr>
      <p:sp>
        <p:nvSpPr>
          <p:cNvPr id="1292" name="Google Shape;1292;p101"/>
          <p:cNvSpPr/>
          <p:nvPr/>
        </p:nvSpPr>
        <p:spPr>
          <a:xfrm>
            <a:off x="8390241" y="-36"/>
            <a:ext cx="1901200" cy="1901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293" name="Google Shape;1293;p101"/>
          <p:cNvPicPr preferRelativeResize="0"/>
          <p:nvPr/>
        </p:nvPicPr>
        <p:blipFill rotWithShape="1">
          <a:blip r:embed="rId2">
            <a:alphaModFix/>
          </a:blip>
          <a:srcRect t="18090" r="4251" b="18089"/>
          <a:stretch/>
        </p:blipFill>
        <p:spPr>
          <a:xfrm>
            <a:off x="8390217" y="0"/>
            <a:ext cx="1901200" cy="1901200"/>
          </a:xfrm>
          <a:prstGeom prst="ellipse">
            <a:avLst/>
          </a:prstGeom>
          <a:noFill/>
          <a:ln>
            <a:noFill/>
          </a:ln>
        </p:spPr>
      </p:pic>
      <p:sp>
        <p:nvSpPr>
          <p:cNvPr id="1294" name="Google Shape;1294;p101"/>
          <p:cNvSpPr txBox="1">
            <a:spLocks noGrp="1"/>
          </p:cNvSpPr>
          <p:nvPr>
            <p:ph type="ctrTitle"/>
          </p:nvPr>
        </p:nvSpPr>
        <p:spPr>
          <a:xfrm>
            <a:off x="415600" y="2028935"/>
            <a:ext cx="6300800" cy="18808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5600">
                <a:solidFill>
                  <a:schemeClr val="lt1"/>
                </a:solidFill>
              </a:defRPr>
            </a:lvl1pPr>
            <a:lvl2pPr lvl="1" algn="ctr">
              <a:lnSpc>
                <a:spcPct val="95000"/>
              </a:lnSpc>
              <a:spcBef>
                <a:spcPts val="0"/>
              </a:spcBef>
              <a:spcAft>
                <a:spcPts val="0"/>
              </a:spcAft>
              <a:buClr>
                <a:schemeClr val="lt1"/>
              </a:buClr>
              <a:buSzPts val="5200"/>
              <a:buNone/>
              <a:defRPr sz="6933">
                <a:solidFill>
                  <a:schemeClr val="lt1"/>
                </a:solidFill>
              </a:defRPr>
            </a:lvl2pPr>
            <a:lvl3pPr lvl="2" algn="ctr">
              <a:lnSpc>
                <a:spcPct val="95000"/>
              </a:lnSpc>
              <a:spcBef>
                <a:spcPts val="0"/>
              </a:spcBef>
              <a:spcAft>
                <a:spcPts val="0"/>
              </a:spcAft>
              <a:buClr>
                <a:schemeClr val="lt1"/>
              </a:buClr>
              <a:buSzPts val="5200"/>
              <a:buNone/>
              <a:defRPr sz="6933">
                <a:solidFill>
                  <a:schemeClr val="lt1"/>
                </a:solidFill>
              </a:defRPr>
            </a:lvl3pPr>
            <a:lvl4pPr lvl="3" algn="ctr">
              <a:lnSpc>
                <a:spcPct val="95000"/>
              </a:lnSpc>
              <a:spcBef>
                <a:spcPts val="0"/>
              </a:spcBef>
              <a:spcAft>
                <a:spcPts val="0"/>
              </a:spcAft>
              <a:buClr>
                <a:schemeClr val="lt1"/>
              </a:buClr>
              <a:buSzPts val="5200"/>
              <a:buNone/>
              <a:defRPr sz="6933">
                <a:solidFill>
                  <a:schemeClr val="lt1"/>
                </a:solidFill>
              </a:defRPr>
            </a:lvl4pPr>
            <a:lvl5pPr lvl="4" algn="ctr">
              <a:lnSpc>
                <a:spcPct val="95000"/>
              </a:lnSpc>
              <a:spcBef>
                <a:spcPts val="0"/>
              </a:spcBef>
              <a:spcAft>
                <a:spcPts val="0"/>
              </a:spcAft>
              <a:buClr>
                <a:schemeClr val="lt1"/>
              </a:buClr>
              <a:buSzPts val="5200"/>
              <a:buNone/>
              <a:defRPr sz="6933">
                <a:solidFill>
                  <a:schemeClr val="lt1"/>
                </a:solidFill>
              </a:defRPr>
            </a:lvl5pPr>
            <a:lvl6pPr lvl="5" algn="ctr">
              <a:lnSpc>
                <a:spcPct val="95000"/>
              </a:lnSpc>
              <a:spcBef>
                <a:spcPts val="0"/>
              </a:spcBef>
              <a:spcAft>
                <a:spcPts val="0"/>
              </a:spcAft>
              <a:buClr>
                <a:schemeClr val="lt1"/>
              </a:buClr>
              <a:buSzPts val="5200"/>
              <a:buNone/>
              <a:defRPr sz="6933">
                <a:solidFill>
                  <a:schemeClr val="lt1"/>
                </a:solidFill>
              </a:defRPr>
            </a:lvl6pPr>
            <a:lvl7pPr lvl="6" algn="ctr">
              <a:lnSpc>
                <a:spcPct val="95000"/>
              </a:lnSpc>
              <a:spcBef>
                <a:spcPts val="0"/>
              </a:spcBef>
              <a:spcAft>
                <a:spcPts val="0"/>
              </a:spcAft>
              <a:buClr>
                <a:schemeClr val="lt1"/>
              </a:buClr>
              <a:buSzPts val="5200"/>
              <a:buNone/>
              <a:defRPr sz="6933">
                <a:solidFill>
                  <a:schemeClr val="lt1"/>
                </a:solidFill>
              </a:defRPr>
            </a:lvl7pPr>
            <a:lvl8pPr lvl="7" algn="ctr">
              <a:lnSpc>
                <a:spcPct val="95000"/>
              </a:lnSpc>
              <a:spcBef>
                <a:spcPts val="0"/>
              </a:spcBef>
              <a:spcAft>
                <a:spcPts val="0"/>
              </a:spcAft>
              <a:buClr>
                <a:schemeClr val="lt1"/>
              </a:buClr>
              <a:buSzPts val="5200"/>
              <a:buNone/>
              <a:defRPr sz="6933">
                <a:solidFill>
                  <a:schemeClr val="lt1"/>
                </a:solidFill>
              </a:defRPr>
            </a:lvl8pPr>
            <a:lvl9pPr lvl="8" algn="ctr">
              <a:lnSpc>
                <a:spcPct val="95000"/>
              </a:lnSpc>
              <a:spcBef>
                <a:spcPts val="0"/>
              </a:spcBef>
              <a:spcAft>
                <a:spcPts val="0"/>
              </a:spcAft>
              <a:buClr>
                <a:schemeClr val="lt1"/>
              </a:buClr>
              <a:buSzPts val="5200"/>
              <a:buNone/>
              <a:defRPr sz="6933">
                <a:solidFill>
                  <a:schemeClr val="lt1"/>
                </a:solidFill>
              </a:defRPr>
            </a:lvl9pPr>
          </a:lstStyle>
          <a:p>
            <a:endParaRPr/>
          </a:p>
        </p:txBody>
      </p:sp>
      <p:sp>
        <p:nvSpPr>
          <p:cNvPr id="1295" name="Google Shape;1295;p101"/>
          <p:cNvSpPr txBox="1">
            <a:spLocks noGrp="1"/>
          </p:cNvSpPr>
          <p:nvPr>
            <p:ph type="subTitle" idx="1"/>
          </p:nvPr>
        </p:nvSpPr>
        <p:spPr>
          <a:xfrm>
            <a:off x="415600" y="4042801"/>
            <a:ext cx="6300800" cy="691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667">
                <a:solidFill>
                  <a:schemeClr val="lt2"/>
                </a:solidFill>
              </a:defRPr>
            </a:lvl1pPr>
            <a:lvl2pPr lvl="1" algn="l">
              <a:lnSpc>
                <a:spcPct val="100000"/>
              </a:lnSpc>
              <a:spcBef>
                <a:spcPts val="0"/>
              </a:spcBef>
              <a:spcAft>
                <a:spcPts val="0"/>
              </a:spcAft>
              <a:buClr>
                <a:schemeClr val="lt2"/>
              </a:buClr>
              <a:buSzPts val="2000"/>
              <a:buNone/>
              <a:defRPr sz="2667">
                <a:solidFill>
                  <a:schemeClr val="lt2"/>
                </a:solidFill>
              </a:defRPr>
            </a:lvl2pPr>
            <a:lvl3pPr lvl="2" algn="l">
              <a:lnSpc>
                <a:spcPct val="100000"/>
              </a:lnSpc>
              <a:spcBef>
                <a:spcPts val="0"/>
              </a:spcBef>
              <a:spcAft>
                <a:spcPts val="0"/>
              </a:spcAft>
              <a:buClr>
                <a:schemeClr val="lt2"/>
              </a:buClr>
              <a:buSzPts val="2000"/>
              <a:buNone/>
              <a:defRPr sz="2667">
                <a:solidFill>
                  <a:schemeClr val="lt2"/>
                </a:solidFill>
              </a:defRPr>
            </a:lvl3pPr>
            <a:lvl4pPr lvl="3" algn="l">
              <a:lnSpc>
                <a:spcPct val="100000"/>
              </a:lnSpc>
              <a:spcBef>
                <a:spcPts val="0"/>
              </a:spcBef>
              <a:spcAft>
                <a:spcPts val="0"/>
              </a:spcAft>
              <a:buClr>
                <a:schemeClr val="lt2"/>
              </a:buClr>
              <a:buSzPts val="2000"/>
              <a:buNone/>
              <a:defRPr sz="2667">
                <a:solidFill>
                  <a:schemeClr val="lt2"/>
                </a:solidFill>
              </a:defRPr>
            </a:lvl4pPr>
            <a:lvl5pPr lvl="4" algn="l">
              <a:lnSpc>
                <a:spcPct val="100000"/>
              </a:lnSpc>
              <a:spcBef>
                <a:spcPts val="0"/>
              </a:spcBef>
              <a:spcAft>
                <a:spcPts val="0"/>
              </a:spcAft>
              <a:buClr>
                <a:schemeClr val="lt2"/>
              </a:buClr>
              <a:buSzPts val="2000"/>
              <a:buNone/>
              <a:defRPr sz="2667">
                <a:solidFill>
                  <a:schemeClr val="lt2"/>
                </a:solidFill>
              </a:defRPr>
            </a:lvl5pPr>
            <a:lvl6pPr lvl="5" algn="l">
              <a:lnSpc>
                <a:spcPct val="100000"/>
              </a:lnSpc>
              <a:spcBef>
                <a:spcPts val="0"/>
              </a:spcBef>
              <a:spcAft>
                <a:spcPts val="0"/>
              </a:spcAft>
              <a:buClr>
                <a:schemeClr val="lt2"/>
              </a:buClr>
              <a:buSzPts val="2000"/>
              <a:buNone/>
              <a:defRPr sz="2667">
                <a:solidFill>
                  <a:schemeClr val="lt2"/>
                </a:solidFill>
              </a:defRPr>
            </a:lvl6pPr>
            <a:lvl7pPr lvl="6" algn="l">
              <a:lnSpc>
                <a:spcPct val="100000"/>
              </a:lnSpc>
              <a:spcBef>
                <a:spcPts val="0"/>
              </a:spcBef>
              <a:spcAft>
                <a:spcPts val="0"/>
              </a:spcAft>
              <a:buClr>
                <a:schemeClr val="lt2"/>
              </a:buClr>
              <a:buSzPts val="2000"/>
              <a:buNone/>
              <a:defRPr sz="2667">
                <a:solidFill>
                  <a:schemeClr val="lt2"/>
                </a:solidFill>
              </a:defRPr>
            </a:lvl7pPr>
            <a:lvl8pPr lvl="7" algn="l">
              <a:lnSpc>
                <a:spcPct val="100000"/>
              </a:lnSpc>
              <a:spcBef>
                <a:spcPts val="0"/>
              </a:spcBef>
              <a:spcAft>
                <a:spcPts val="0"/>
              </a:spcAft>
              <a:buClr>
                <a:schemeClr val="lt2"/>
              </a:buClr>
              <a:buSzPts val="2000"/>
              <a:buNone/>
              <a:defRPr sz="2667">
                <a:solidFill>
                  <a:schemeClr val="lt2"/>
                </a:solidFill>
              </a:defRPr>
            </a:lvl8pPr>
            <a:lvl9pPr lvl="8" algn="l">
              <a:lnSpc>
                <a:spcPct val="100000"/>
              </a:lnSpc>
              <a:spcBef>
                <a:spcPts val="0"/>
              </a:spcBef>
              <a:spcAft>
                <a:spcPts val="0"/>
              </a:spcAft>
              <a:buClr>
                <a:schemeClr val="lt2"/>
              </a:buClr>
              <a:buSzPts val="2000"/>
              <a:buNone/>
              <a:defRPr sz="2667">
                <a:solidFill>
                  <a:schemeClr val="lt2"/>
                </a:solidFill>
              </a:defRPr>
            </a:lvl9pPr>
          </a:lstStyle>
          <a:p>
            <a:endParaRPr/>
          </a:p>
        </p:txBody>
      </p:sp>
      <p:sp>
        <p:nvSpPr>
          <p:cNvPr id="1296" name="Google Shape;1296;p101"/>
          <p:cNvSpPr/>
          <p:nvPr/>
        </p:nvSpPr>
        <p:spPr>
          <a:xfrm>
            <a:off x="8390300" y="3801800"/>
            <a:ext cx="3802400" cy="1901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7" name="Google Shape;1297;p101"/>
          <p:cNvSpPr/>
          <p:nvPr/>
        </p:nvSpPr>
        <p:spPr>
          <a:xfrm>
            <a:off x="10291341" y="-36"/>
            <a:ext cx="1901200" cy="1901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8" name="Google Shape;1298;p101"/>
          <p:cNvSpPr/>
          <p:nvPr/>
        </p:nvSpPr>
        <p:spPr>
          <a:xfrm>
            <a:off x="0" y="5696067"/>
            <a:ext cx="12192000" cy="11616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299" name="Google Shape;1299;p101"/>
          <p:cNvPicPr preferRelativeResize="0"/>
          <p:nvPr/>
        </p:nvPicPr>
        <p:blipFill rotWithShape="1">
          <a:blip r:embed="rId3">
            <a:alphaModFix/>
          </a:blip>
          <a:srcRect l="33473" t="11983" r="24193" b="24544"/>
          <a:stretch/>
        </p:blipFill>
        <p:spPr>
          <a:xfrm>
            <a:off x="10291334" y="1900667"/>
            <a:ext cx="1901036" cy="1901199"/>
          </a:xfrm>
          <a:prstGeom prst="rect">
            <a:avLst/>
          </a:prstGeom>
          <a:noFill/>
          <a:ln>
            <a:noFill/>
          </a:ln>
        </p:spPr>
      </p:pic>
      <p:pic>
        <p:nvPicPr>
          <p:cNvPr id="1300" name="Google Shape;1300;p101"/>
          <p:cNvPicPr preferRelativeResize="0"/>
          <p:nvPr/>
        </p:nvPicPr>
        <p:blipFill rotWithShape="1">
          <a:blip r:embed="rId4">
            <a:alphaModFix/>
          </a:blip>
          <a:srcRect/>
          <a:stretch/>
        </p:blipFill>
        <p:spPr>
          <a:xfrm>
            <a:off x="8389601" y="3636568"/>
            <a:ext cx="3802399" cy="2066433"/>
          </a:xfrm>
          <a:prstGeom prst="rect">
            <a:avLst/>
          </a:prstGeom>
          <a:noFill/>
          <a:ln>
            <a:noFill/>
          </a:ln>
        </p:spPr>
      </p:pic>
      <p:grpSp>
        <p:nvGrpSpPr>
          <p:cNvPr id="1301" name="Google Shape;1301;p101"/>
          <p:cNvGrpSpPr/>
          <p:nvPr/>
        </p:nvGrpSpPr>
        <p:grpSpPr>
          <a:xfrm>
            <a:off x="7767927" y="4114559"/>
            <a:ext cx="1835600" cy="440800"/>
            <a:chOff x="5457350" y="2701375"/>
            <a:chExt cx="1376700" cy="330600"/>
          </a:xfrm>
        </p:grpSpPr>
        <p:sp>
          <p:nvSpPr>
            <p:cNvPr id="1302" name="Google Shape;1302;p101"/>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HSA Setup Complete</a:t>
              </a:r>
              <a:endParaRPr sz="933" b="0" i="0" u="none" strike="noStrike" cap="none">
                <a:solidFill>
                  <a:schemeClr val="dk2"/>
                </a:solidFill>
                <a:latin typeface="Inter Medium"/>
                <a:ea typeface="Inter Medium"/>
                <a:cs typeface="Inter Medium"/>
                <a:sym typeface="Inter Medium"/>
              </a:endParaRPr>
            </a:p>
          </p:txBody>
        </p:sp>
        <p:grpSp>
          <p:nvGrpSpPr>
            <p:cNvPr id="1303" name="Google Shape;1303;p101"/>
            <p:cNvGrpSpPr/>
            <p:nvPr/>
          </p:nvGrpSpPr>
          <p:grpSpPr>
            <a:xfrm>
              <a:off x="5541202" y="2774463"/>
              <a:ext cx="183000" cy="183000"/>
              <a:chOff x="5541202" y="2774463"/>
              <a:chExt cx="183000" cy="183000"/>
            </a:xfrm>
          </p:grpSpPr>
          <p:sp>
            <p:nvSpPr>
              <p:cNvPr id="1304" name="Google Shape;1304;p101"/>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5" name="Google Shape;1305;p101"/>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1306" name="Google Shape;1306;p101"/>
          <p:cNvSpPr/>
          <p:nvPr/>
        </p:nvSpPr>
        <p:spPr>
          <a:xfrm>
            <a:off x="1940966" y="6088342"/>
            <a:ext cx="575221" cy="355791"/>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176"/>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307" name="Google Shape;1307;p101"/>
          <p:cNvGrpSpPr/>
          <p:nvPr/>
        </p:nvGrpSpPr>
        <p:grpSpPr>
          <a:xfrm>
            <a:off x="3261668" y="6168245"/>
            <a:ext cx="1126917" cy="217271"/>
            <a:chOff x="3701600" y="2570125"/>
            <a:chExt cx="1503625" cy="289900"/>
          </a:xfrm>
        </p:grpSpPr>
        <p:sp>
          <p:nvSpPr>
            <p:cNvPr id="1308" name="Google Shape;130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9" name="Google Shape;130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0" name="Google Shape;131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1" name="Google Shape;131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2" name="Google Shape;131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3" name="Google Shape;131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4" name="Google Shape;131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5" name="Google Shape;131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6" name="Google Shape;131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7" name="Google Shape;131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8" name="Google Shape;131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9" name="Google Shape;131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320" name="Google Shape;1320;p101"/>
          <p:cNvGrpSpPr/>
          <p:nvPr/>
        </p:nvGrpSpPr>
        <p:grpSpPr>
          <a:xfrm>
            <a:off x="7022977" y="6127080"/>
            <a:ext cx="1211169" cy="268400"/>
            <a:chOff x="5577025" y="2564875"/>
            <a:chExt cx="1764525" cy="390950"/>
          </a:xfrm>
        </p:grpSpPr>
        <p:sp>
          <p:nvSpPr>
            <p:cNvPr id="1321" name="Google Shape;1321;p101"/>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2" name="Google Shape;1322;p101"/>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3" name="Google Shape;1323;p101"/>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4" name="Google Shape;1324;p101"/>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5" name="Google Shape;1325;p101"/>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6" name="Google Shape;1326;p101"/>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7" name="Google Shape;1327;p101"/>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8" name="Google Shape;1328;p101"/>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9" name="Google Shape;1329;p101"/>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0" name="Google Shape;1330;p101"/>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1" name="Google Shape;1331;p101"/>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2" name="Google Shape;1332;p101"/>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3" name="Google Shape;1333;p101"/>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4" name="Google Shape;1334;p101"/>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5" name="Google Shape;1335;p101"/>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6" name="Google Shape;1336;p101"/>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337" name="Google Shape;1337;p101"/>
          <p:cNvGrpSpPr/>
          <p:nvPr/>
        </p:nvGrpSpPr>
        <p:grpSpPr>
          <a:xfrm>
            <a:off x="5176613" y="6120228"/>
            <a:ext cx="909476" cy="355817"/>
            <a:chOff x="238125" y="2500825"/>
            <a:chExt cx="1678825" cy="656650"/>
          </a:xfrm>
        </p:grpSpPr>
        <p:sp>
          <p:nvSpPr>
            <p:cNvPr id="1338" name="Google Shape;1338;p101"/>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9" name="Google Shape;1339;p101"/>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0" name="Google Shape;1340;p101"/>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1" name="Google Shape;1341;p101"/>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2" name="Google Shape;1342;p101"/>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3" name="Google Shape;1343;p101"/>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4" name="Google Shape;1344;p101"/>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5" name="Google Shape;1345;p101"/>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6" name="Google Shape;1346;p101"/>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7" name="Google Shape;1347;p101"/>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8" name="Google Shape;1348;p101"/>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9" name="Google Shape;1349;p101"/>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0" name="Google Shape;1350;p101"/>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1" name="Google Shape;1351;p101"/>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2" name="Google Shape;1352;p101"/>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3" name="Google Shape;1353;p101"/>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4" name="Google Shape;1354;p101"/>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5" name="Google Shape;1355;p101"/>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6" name="Google Shape;1356;p101"/>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357" name="Google Shape;1357;p101"/>
          <p:cNvGrpSpPr/>
          <p:nvPr/>
        </p:nvGrpSpPr>
        <p:grpSpPr>
          <a:xfrm>
            <a:off x="9039439" y="6168245"/>
            <a:ext cx="1126917" cy="217271"/>
            <a:chOff x="3701600" y="2570125"/>
            <a:chExt cx="1503625" cy="289900"/>
          </a:xfrm>
        </p:grpSpPr>
        <p:sp>
          <p:nvSpPr>
            <p:cNvPr id="1358" name="Google Shape;135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9" name="Google Shape;135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0" name="Google Shape;136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1" name="Google Shape;136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2" name="Google Shape;136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3" name="Google Shape;136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4" name="Google Shape;136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5" name="Google Shape;136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6" name="Google Shape;136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7" name="Google Shape;136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8" name="Google Shape;136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9" name="Google Shape;136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370" name="Google Shape;1370;p101"/>
          <p:cNvSpPr/>
          <p:nvPr/>
        </p:nvSpPr>
        <p:spPr>
          <a:xfrm>
            <a:off x="10970664" y="6088342"/>
            <a:ext cx="575221" cy="355791"/>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176"/>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1" name="Google Shape;1371;p101"/>
          <p:cNvSpPr txBox="1"/>
          <p:nvPr/>
        </p:nvSpPr>
        <p:spPr>
          <a:xfrm>
            <a:off x="436865" y="6061035"/>
            <a:ext cx="1350400" cy="41039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1067" b="0" i="0" u="none" strike="noStrike" cap="none">
                <a:solidFill>
                  <a:schemeClr val="dk2"/>
                </a:solidFill>
                <a:latin typeface="Inter Medium"/>
                <a:ea typeface="Inter Medium"/>
                <a:cs typeface="Inter Medium"/>
                <a:sym typeface="Inter Medium"/>
              </a:rPr>
              <a:t>Trusted by:</a:t>
            </a:r>
            <a:endParaRPr sz="1067" b="0" i="0" u="none" strike="noStrike" cap="none">
              <a:solidFill>
                <a:schemeClr val="dk2"/>
              </a:solidFill>
              <a:latin typeface="Inter Medium"/>
              <a:ea typeface="Inter Medium"/>
              <a:cs typeface="Inter Medium"/>
              <a:sym typeface="Inter Medium"/>
            </a:endParaRPr>
          </a:p>
        </p:txBody>
      </p:sp>
      <p:grpSp>
        <p:nvGrpSpPr>
          <p:cNvPr id="1372" name="Google Shape;1372;p101"/>
          <p:cNvGrpSpPr/>
          <p:nvPr/>
        </p:nvGrpSpPr>
        <p:grpSpPr>
          <a:xfrm>
            <a:off x="8389586" y="1901522"/>
            <a:ext cx="1901132" cy="1900269"/>
            <a:chOff x="1189450" y="238125"/>
            <a:chExt cx="5177375" cy="5175025"/>
          </a:xfrm>
        </p:grpSpPr>
        <p:sp>
          <p:nvSpPr>
            <p:cNvPr id="1373" name="Google Shape;1373;p101"/>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4" name="Google Shape;1374;p101"/>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5" name="Google Shape;1375;p101"/>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6" name="Google Shape;1376;p101"/>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7" name="Google Shape;1377;p101"/>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8" name="Google Shape;1378;p101"/>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9" name="Google Shape;1379;p101"/>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0" name="Google Shape;1380;p101"/>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1" name="Google Shape;1381;p101"/>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2" name="Google Shape;1382;p101"/>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3" name="Google Shape;1383;p101"/>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4" name="Google Shape;1384;p101"/>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5" name="Google Shape;1385;p101"/>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6" name="Google Shape;1386;p101"/>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7" name="Google Shape;1387;p101"/>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8" name="Google Shape;1388;p101"/>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9" name="Google Shape;1389;p101"/>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0" name="Google Shape;1390;p101"/>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1" name="Google Shape;1391;p101"/>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2" name="Google Shape;1392;p101"/>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3" name="Google Shape;1393;p101"/>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4" name="Google Shape;1394;p101"/>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5" name="Google Shape;1395;p101"/>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6" name="Google Shape;1396;p101"/>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7" name="Google Shape;1397;p101"/>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8" name="Google Shape;1398;p101"/>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9" name="Google Shape;1399;p101"/>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0" name="Google Shape;1400;p101"/>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1" name="Google Shape;1401;p101"/>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2" name="Google Shape;1402;p101"/>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3" name="Google Shape;1403;p101"/>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4" name="Google Shape;1404;p101"/>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5" name="Google Shape;1405;p101"/>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6" name="Google Shape;1406;p101"/>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7" name="Google Shape;1407;p101"/>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8" name="Google Shape;1408;p101"/>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9" name="Google Shape;1409;p101"/>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0" name="Google Shape;1410;p101"/>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1" name="Google Shape;1411;p101"/>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2" name="Google Shape;1412;p101"/>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3" name="Google Shape;1413;p101"/>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4" name="Google Shape;1414;p101"/>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5" name="Google Shape;1415;p101"/>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6" name="Google Shape;1416;p101"/>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7" name="Google Shape;1417;p101"/>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8" name="Google Shape;1418;p101"/>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9" name="Google Shape;1419;p101"/>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0" name="Google Shape;1420;p101"/>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1" name="Google Shape;1421;p101"/>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2" name="Google Shape;1422;p101"/>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3" name="Google Shape;1423;p101"/>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4" name="Google Shape;1424;p101"/>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5" name="Google Shape;1425;p101"/>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6" name="Google Shape;1426;p101"/>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7" name="Google Shape;1427;p101"/>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8" name="Google Shape;1428;p101"/>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9" name="Google Shape;1429;p101"/>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0" name="Google Shape;1430;p101"/>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1" name="Google Shape;1431;p101"/>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2" name="Google Shape;1432;p101"/>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3" name="Google Shape;1433;p101"/>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4" name="Google Shape;1434;p101"/>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5" name="Google Shape;1435;p101"/>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6" name="Google Shape;1436;p101"/>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7" name="Google Shape;1437;p101"/>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8" name="Google Shape;1438;p101"/>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9" name="Google Shape;1439;p101"/>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0" name="Google Shape;1440;p101"/>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1" name="Google Shape;1441;p101"/>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2" name="Google Shape;1442;p101"/>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3" name="Google Shape;1443;p101"/>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4" name="Google Shape;1444;p101"/>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5" name="Google Shape;1445;p101"/>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6" name="Google Shape;1446;p101"/>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7" name="Google Shape;1447;p101"/>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8" name="Google Shape;1448;p101"/>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9" name="Google Shape;1449;p101"/>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0" name="Google Shape;1450;p101"/>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1" name="Google Shape;1451;p101"/>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2" name="Google Shape;1452;p101"/>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3" name="Google Shape;1453;p101"/>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4" name="Google Shape;1454;p101"/>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5" name="Google Shape;1455;p101"/>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6" name="Google Shape;1456;p101"/>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7" name="Google Shape;1457;p101"/>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8" name="Google Shape;1458;p101"/>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9" name="Google Shape;1459;p101"/>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0" name="Google Shape;1460;p101"/>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1" name="Google Shape;1461;p101"/>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2" name="Google Shape;1462;p101"/>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3" name="Google Shape;1463;p101"/>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4" name="Google Shape;1464;p101"/>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5" name="Google Shape;1465;p101"/>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6" name="Google Shape;1466;p101"/>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7" name="Google Shape;1467;p101"/>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8" name="Google Shape;1468;p101"/>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9" name="Google Shape;1469;p101"/>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0" name="Google Shape;1470;p101"/>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1" name="Google Shape;1471;p101"/>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2" name="Google Shape;1472;p101"/>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3" name="Google Shape;1473;p101"/>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4" name="Google Shape;1474;p101"/>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5" name="Google Shape;1475;p101"/>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6" name="Google Shape;1476;p101"/>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7" name="Google Shape;1477;p101"/>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8" name="Google Shape;1478;p101"/>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9" name="Google Shape;1479;p101"/>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0" name="Google Shape;1480;p101"/>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1" name="Google Shape;1481;p101"/>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2" name="Google Shape;1482;p101"/>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3" name="Google Shape;1483;p101"/>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4" name="Google Shape;1484;p101"/>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5" name="Google Shape;1485;p101"/>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6" name="Google Shape;1486;p101"/>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7" name="Google Shape;1487;p101"/>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8" name="Google Shape;1488;p101"/>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9" name="Google Shape;1489;p101"/>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0" name="Google Shape;1490;p101"/>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1" name="Google Shape;1491;p101"/>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2" name="Google Shape;1492;p101"/>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3" name="Google Shape;1493;p101"/>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4" name="Google Shape;1494;p101"/>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5" name="Google Shape;1495;p101"/>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6" name="Google Shape;1496;p101"/>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7" name="Google Shape;1497;p101"/>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8" name="Google Shape;1498;p101"/>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9" name="Google Shape;1499;p101"/>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0" name="Google Shape;1500;p101"/>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1" name="Google Shape;1501;p101"/>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2" name="Google Shape;1502;p101"/>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3" name="Google Shape;1503;p101"/>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4" name="Google Shape;1504;p101"/>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5" name="Google Shape;1505;p101"/>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6" name="Google Shape;1506;p101"/>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7" name="Google Shape;1507;p101"/>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8" name="Google Shape;1508;p101"/>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9" name="Google Shape;1509;p101"/>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0" name="Google Shape;1510;p101"/>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1" name="Google Shape;1511;p101"/>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2" name="Google Shape;1512;p101"/>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3" name="Google Shape;1513;p101"/>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4" name="Google Shape;1514;p101"/>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5" name="Google Shape;1515;p101"/>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6" name="Google Shape;1516;p101"/>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7" name="Google Shape;1517;p101"/>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8" name="Google Shape;1518;p101"/>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9" name="Google Shape;1519;p101"/>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0" name="Google Shape;1520;p101"/>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1" name="Google Shape;1521;p101"/>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2" name="Google Shape;1522;p101"/>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3" name="Google Shape;1523;p101"/>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4" name="Google Shape;1524;p101"/>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5" name="Google Shape;1525;p101"/>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6" name="Google Shape;1526;p101"/>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7" name="Google Shape;1527;p101"/>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8" name="Google Shape;1528;p101"/>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9" name="Google Shape;1529;p101"/>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0" name="Google Shape;1530;p101"/>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1" name="Google Shape;1531;p101"/>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2" name="Google Shape;1532;p101"/>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3" name="Google Shape;1533;p101"/>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4" name="Google Shape;1534;p101"/>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5" name="Google Shape;1535;p101"/>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6" name="Google Shape;1536;p101"/>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7" name="Google Shape;1537;p101"/>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8" name="Google Shape;1538;p101"/>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9" name="Google Shape;1539;p101"/>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0" name="Google Shape;1540;p101"/>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1" name="Google Shape;1541;p101"/>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2" name="Google Shape;1542;p101"/>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3" name="Google Shape;1543;p101"/>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4" name="Google Shape;1544;p101"/>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5" name="Google Shape;1545;p101"/>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6" name="Google Shape;1546;p101"/>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7" name="Google Shape;1547;p101"/>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8" name="Google Shape;1548;p101"/>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9" name="Google Shape;1549;p101"/>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0" name="Google Shape;1550;p101"/>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1" name="Google Shape;1551;p101"/>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2" name="Google Shape;1552;p101"/>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3" name="Google Shape;1553;p101"/>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4" name="Google Shape;1554;p101"/>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5" name="Google Shape;1555;p101"/>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6" name="Google Shape;1556;p101"/>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7" name="Google Shape;1557;p101"/>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8" name="Google Shape;1558;p101"/>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9" name="Google Shape;1559;p101"/>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0" name="Google Shape;1560;p101"/>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1" name="Google Shape;1561;p101"/>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2" name="Google Shape;1562;p101"/>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3" name="Google Shape;1563;p101"/>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4" name="Google Shape;1564;p101"/>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5" name="Google Shape;1565;p101"/>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6" name="Google Shape;1566;p101"/>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7" name="Google Shape;1567;p101"/>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8" name="Google Shape;1568;p101"/>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9" name="Google Shape;1569;p101"/>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0" name="Google Shape;1570;p101"/>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1" name="Google Shape;1571;p101"/>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2" name="Google Shape;1572;p101"/>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3" name="Google Shape;1573;p101"/>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4" name="Google Shape;1574;p101"/>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5" name="Google Shape;1575;p101"/>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6" name="Google Shape;1576;p101"/>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7" name="Google Shape;1577;p101"/>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8" name="Google Shape;1578;p101"/>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9" name="Google Shape;1579;p101"/>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0" name="Google Shape;1580;p101"/>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1" name="Google Shape;1581;p101"/>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2" name="Google Shape;1582;p101"/>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3" name="Google Shape;1583;p101"/>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4" name="Google Shape;1584;p101"/>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5" name="Google Shape;1585;p101"/>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6" name="Google Shape;1586;p101"/>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7" name="Google Shape;1587;p101"/>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8" name="Google Shape;1588;p101"/>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9" name="Google Shape;1589;p101"/>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0" name="Google Shape;1590;p101"/>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1" name="Google Shape;1591;p101"/>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2" name="Google Shape;1592;p101"/>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3" name="Google Shape;1593;p101"/>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4" name="Google Shape;1594;p101"/>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5" name="Google Shape;1595;p101"/>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6" name="Google Shape;1596;p101"/>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7" name="Google Shape;1597;p101"/>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8" name="Google Shape;1598;p101"/>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9" name="Google Shape;1599;p101"/>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0" name="Google Shape;1600;p101"/>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1" name="Google Shape;1601;p101"/>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2" name="Google Shape;1602;p101"/>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3" name="Google Shape;1603;p101"/>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4" name="Google Shape;1604;p101"/>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5" name="Google Shape;1605;p101"/>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6" name="Google Shape;1606;p101"/>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7" name="Google Shape;1607;p101"/>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8" name="Google Shape;1608;p101"/>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9" name="Google Shape;1609;p101"/>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0" name="Google Shape;1610;p101"/>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1" name="Google Shape;1611;p101"/>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2" name="Google Shape;1612;p101"/>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3" name="Google Shape;1613;p101"/>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4" name="Google Shape;1614;p101"/>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5" name="Google Shape;1615;p101"/>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6" name="Google Shape;1616;p101"/>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7" name="Google Shape;1617;p101"/>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8" name="Google Shape;1618;p101"/>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9" name="Google Shape;1619;p101"/>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0" name="Google Shape;1620;p101"/>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1" name="Google Shape;1621;p101"/>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2" name="Google Shape;1622;p101"/>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3" name="Google Shape;1623;p101"/>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4" name="Google Shape;1624;p101"/>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5" name="Google Shape;1625;p101"/>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6" name="Google Shape;1626;p101"/>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7" name="Google Shape;1627;p101"/>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8" name="Google Shape;1628;p101"/>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9" name="Google Shape;1629;p101"/>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0" name="Google Shape;1630;p101"/>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1" name="Google Shape;1631;p101"/>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2" name="Google Shape;1632;p101"/>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3" name="Google Shape;1633;p101"/>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4" name="Google Shape;1634;p101"/>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5" name="Google Shape;1635;p101"/>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6" name="Google Shape;1636;p101"/>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7" name="Google Shape;1637;p101"/>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8" name="Google Shape;1638;p101"/>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9" name="Google Shape;1639;p101"/>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0" name="Google Shape;1640;p101"/>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1" name="Google Shape;1641;p101"/>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2" name="Google Shape;1642;p101"/>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3" name="Google Shape;1643;p101"/>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4" name="Google Shape;1644;p101"/>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5" name="Google Shape;1645;p101"/>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6" name="Google Shape;1646;p101"/>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7" name="Google Shape;1647;p101"/>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8" name="Google Shape;1648;p101"/>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9" name="Google Shape;1649;p101"/>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0" name="Google Shape;1650;p101"/>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1" name="Google Shape;1651;p101"/>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2" name="Google Shape;1652;p101"/>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3" name="Google Shape;1653;p101"/>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4" name="Google Shape;1654;p101"/>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5" name="Google Shape;1655;p101"/>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6" name="Google Shape;1656;p101"/>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7" name="Google Shape;1657;p101"/>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8" name="Google Shape;1658;p101"/>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9" name="Google Shape;1659;p101"/>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0" name="Google Shape;1660;p101"/>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1" name="Google Shape;1661;p101"/>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2" name="Google Shape;1662;p101"/>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3" name="Google Shape;1663;p101"/>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4" name="Google Shape;1664;p101"/>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5" name="Google Shape;1665;p101"/>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6" name="Google Shape;1666;p101"/>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7" name="Google Shape;1667;p101"/>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8" name="Google Shape;1668;p101"/>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9" name="Google Shape;1669;p101"/>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0" name="Google Shape;1670;p101"/>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1" name="Google Shape;1671;p101"/>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2" name="Google Shape;1672;p101"/>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3" name="Google Shape;1673;p101"/>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4" name="Google Shape;1674;p101"/>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5" name="Google Shape;1675;p101"/>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6" name="Google Shape;1676;p101"/>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7" name="Google Shape;1677;p101"/>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8" name="Google Shape;1678;p101"/>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9" name="Google Shape;1679;p101"/>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0" name="Google Shape;1680;p101"/>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1" name="Google Shape;1681;p101"/>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2" name="Google Shape;1682;p101"/>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3" name="Google Shape;1683;p101"/>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4" name="Google Shape;1684;p101"/>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5" name="Google Shape;1685;p101"/>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6" name="Google Shape;1686;p101"/>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7" name="Google Shape;1687;p101"/>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8" name="Google Shape;1688;p101"/>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9" name="Google Shape;1689;p101"/>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0" name="Google Shape;1690;p101"/>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1" name="Google Shape;1691;p101"/>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2" name="Google Shape;1692;p101"/>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3" name="Google Shape;1693;p101"/>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4" name="Google Shape;1694;p101"/>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5" name="Google Shape;1695;p101"/>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6" name="Google Shape;1696;p101"/>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7" name="Google Shape;1697;p101"/>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8" name="Google Shape;1698;p101"/>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9" name="Google Shape;1699;p101"/>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0" name="Google Shape;1700;p101"/>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1" name="Google Shape;1701;p101"/>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2" name="Google Shape;1702;p101"/>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3" name="Google Shape;1703;p101"/>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4" name="Google Shape;1704;p101"/>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5" name="Google Shape;1705;p101"/>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6" name="Google Shape;1706;p101"/>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7" name="Google Shape;1707;p101"/>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8" name="Google Shape;1708;p101"/>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9" name="Google Shape;1709;p101"/>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0" name="Google Shape;1710;p101"/>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1" name="Google Shape;1711;p101"/>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2" name="Google Shape;1712;p101"/>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3" name="Google Shape;1713;p101"/>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4" name="Google Shape;1714;p101"/>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5" name="Google Shape;1715;p101"/>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6" name="Google Shape;1716;p101"/>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7" name="Google Shape;1717;p101"/>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8" name="Google Shape;1718;p101"/>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9" name="Google Shape;1719;p101"/>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0" name="Google Shape;1720;p101"/>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1" name="Google Shape;1721;p101"/>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2" name="Google Shape;1722;p101"/>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3" name="Google Shape;1723;p101"/>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4" name="Google Shape;1724;p101"/>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5" name="Google Shape;1725;p101"/>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6" name="Google Shape;1726;p101"/>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7" name="Google Shape;1727;p101"/>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8" name="Google Shape;1728;p101"/>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9" name="Google Shape;1729;p101"/>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0" name="Google Shape;1730;p101"/>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1" name="Google Shape;1731;p101"/>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2" name="Google Shape;1732;p101"/>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3" name="Google Shape;1733;p101"/>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4" name="Google Shape;1734;p101"/>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5" name="Google Shape;1735;p101"/>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6" name="Google Shape;1736;p101"/>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7" name="Google Shape;1737;p101"/>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8" name="Google Shape;1738;p101"/>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9" name="Google Shape;1739;p101"/>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0" name="Google Shape;1740;p101"/>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1" name="Google Shape;1741;p101"/>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2" name="Google Shape;1742;p101"/>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3" name="Google Shape;1743;p101"/>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4" name="Google Shape;1744;p101"/>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5" name="Google Shape;1745;p101"/>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6" name="Google Shape;1746;p101"/>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7" name="Google Shape;1747;p101"/>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8" name="Google Shape;1748;p101"/>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9" name="Google Shape;1749;p101"/>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0" name="Google Shape;1750;p101"/>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1" name="Google Shape;1751;p101"/>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2" name="Google Shape;1752;p101"/>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3" name="Google Shape;1753;p101"/>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4" name="Google Shape;1754;p101"/>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5" name="Google Shape;1755;p101"/>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6" name="Google Shape;1756;p101"/>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7" name="Google Shape;1757;p101"/>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8" name="Google Shape;1758;p101"/>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9" name="Google Shape;1759;p101"/>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0" name="Google Shape;1760;p101"/>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1" name="Google Shape;1761;p101"/>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2" name="Google Shape;1762;p101"/>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3" name="Google Shape;1763;p101"/>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4" name="Google Shape;1764;p101"/>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5" name="Google Shape;1765;p101"/>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6" name="Google Shape;1766;p101"/>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7" name="Google Shape;1767;p101"/>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8" name="Google Shape;1768;p101"/>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69" name="Google Shape;1769;p101"/>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0" name="Google Shape;1770;p101"/>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1" name="Google Shape;1771;p101"/>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2" name="Google Shape;1772;p101"/>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3" name="Google Shape;1773;p101"/>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4" name="Google Shape;1774;p101"/>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5" name="Google Shape;1775;p101"/>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6" name="Google Shape;1776;p101"/>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7" name="Google Shape;1777;p101"/>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8" name="Google Shape;1778;p101"/>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9" name="Google Shape;1779;p101"/>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0" name="Google Shape;1780;p101"/>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1" name="Google Shape;1781;p101"/>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2" name="Google Shape;1782;p101"/>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3" name="Google Shape;1783;p101"/>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4" name="Google Shape;1784;p101"/>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5" name="Google Shape;1785;p101"/>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6" name="Google Shape;1786;p101"/>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7" name="Google Shape;1787;p101"/>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8" name="Google Shape;1788;p101"/>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9" name="Google Shape;1789;p101"/>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0" name="Google Shape;1790;p101"/>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1" name="Google Shape;1791;p101"/>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2" name="Google Shape;1792;p101"/>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3" name="Google Shape;1793;p101"/>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4" name="Google Shape;1794;p101"/>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5" name="Google Shape;1795;p101"/>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6" name="Google Shape;1796;p101"/>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7" name="Google Shape;1797;p101"/>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8" name="Google Shape;1798;p101"/>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9" name="Google Shape;1799;p101"/>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0" name="Google Shape;1800;p101"/>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1" name="Google Shape;1801;p101"/>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2" name="Google Shape;1802;p101"/>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3" name="Google Shape;1803;p101"/>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4" name="Google Shape;1804;p101"/>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5" name="Google Shape;1805;p101"/>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6" name="Google Shape;1806;p101"/>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7" name="Google Shape;1807;p101"/>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8" name="Google Shape;1808;p101"/>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9" name="Google Shape;1809;p101"/>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0" name="Google Shape;1810;p101"/>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1" name="Google Shape;1811;p101"/>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2" name="Google Shape;1812;p101"/>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3" name="Google Shape;1813;p101"/>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4" name="Google Shape;1814;p101"/>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5" name="Google Shape;1815;p101"/>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6" name="Google Shape;1816;p101"/>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7" name="Google Shape;1817;p101"/>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8" name="Google Shape;1818;p101"/>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9" name="Google Shape;1819;p101"/>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0" name="Google Shape;1820;p101"/>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1" name="Google Shape;1821;p101"/>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2" name="Google Shape;1822;p101"/>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3" name="Google Shape;1823;p101"/>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4" name="Google Shape;1824;p101"/>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5" name="Google Shape;1825;p101"/>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6" name="Google Shape;1826;p101"/>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7" name="Google Shape;1827;p101"/>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8" name="Google Shape;1828;p101"/>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9" name="Google Shape;1829;p101"/>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0" name="Google Shape;1830;p101"/>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1" name="Google Shape;1831;p101"/>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2" name="Google Shape;1832;p101"/>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3" name="Google Shape;1833;p101"/>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4" name="Google Shape;1834;p101"/>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5" name="Google Shape;1835;p101"/>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6" name="Google Shape;1836;p101"/>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7" name="Google Shape;1837;p101"/>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8" name="Google Shape;1838;p101"/>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9" name="Google Shape;1839;p101"/>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0" name="Google Shape;1840;p101"/>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1" name="Google Shape;1841;p101"/>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2" name="Google Shape;1842;p101"/>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3" name="Google Shape;1843;p101"/>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4" name="Google Shape;1844;p101"/>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5" name="Google Shape;1845;p101"/>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6" name="Google Shape;1846;p101"/>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7" name="Google Shape;1847;p101"/>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8" name="Google Shape;1848;p101"/>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9" name="Google Shape;1849;p101"/>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0" name="Google Shape;1850;p101"/>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1" name="Google Shape;1851;p101"/>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2" name="Google Shape;1852;p101"/>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3" name="Google Shape;1853;p101"/>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4" name="Google Shape;1854;p101"/>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5" name="Google Shape;1855;p101"/>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6" name="Google Shape;1856;p101"/>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7" name="Google Shape;1857;p101"/>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8" name="Google Shape;1858;p101"/>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9" name="Google Shape;1859;p101"/>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0" name="Google Shape;1860;p101"/>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1" name="Google Shape;1861;p101"/>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2" name="Google Shape;1862;p101"/>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3" name="Google Shape;1863;p101"/>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4" name="Google Shape;1864;p101"/>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5" name="Google Shape;1865;p101"/>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6" name="Google Shape;1866;p101"/>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7" name="Google Shape;1867;p101"/>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8" name="Google Shape;1868;p101"/>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9" name="Google Shape;1869;p101"/>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0" name="Google Shape;1870;p101"/>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1" name="Google Shape;1871;p101"/>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2" name="Google Shape;1872;p101"/>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3" name="Google Shape;1873;p101"/>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4" name="Google Shape;1874;p101"/>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5" name="Google Shape;1875;p101"/>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6" name="Google Shape;1876;p101"/>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7" name="Google Shape;1877;p101"/>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8" name="Google Shape;1878;p101"/>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9" name="Google Shape;1879;p101"/>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0" name="Google Shape;1880;p101"/>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1" name="Google Shape;1881;p101"/>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2" name="Google Shape;1882;p101"/>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3" name="Google Shape;1883;p101"/>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4" name="Google Shape;1884;p101"/>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5" name="Google Shape;1885;p101"/>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6" name="Google Shape;1886;p101"/>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7" name="Google Shape;1887;p101"/>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8" name="Google Shape;1888;p101"/>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9" name="Google Shape;1889;p101"/>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0" name="Google Shape;1890;p101"/>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1" name="Google Shape;1891;p101"/>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2" name="Google Shape;1892;p101"/>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3" name="Google Shape;1893;p101"/>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4" name="Google Shape;1894;p101"/>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5" name="Google Shape;1895;p101"/>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6" name="Google Shape;1896;p101"/>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7" name="Google Shape;1897;p101"/>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8" name="Google Shape;1898;p101"/>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9" name="Google Shape;1899;p101"/>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0" name="Google Shape;1900;p101"/>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1" name="Google Shape;1901;p101"/>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2" name="Google Shape;1902;p101"/>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3" name="Google Shape;1903;p101"/>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4" name="Google Shape;1904;p101"/>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5" name="Google Shape;1905;p101"/>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6" name="Google Shape;1906;p101"/>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7" name="Google Shape;1907;p101"/>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8" name="Google Shape;1908;p101"/>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9" name="Google Shape;1909;p101"/>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0" name="Google Shape;1910;p101"/>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1" name="Google Shape;1911;p101"/>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2" name="Google Shape;1912;p101"/>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3" name="Google Shape;1913;p101"/>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4" name="Google Shape;1914;p101"/>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5" name="Google Shape;1915;p101"/>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6" name="Google Shape;1916;p101"/>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7" name="Google Shape;1917;p101"/>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8" name="Google Shape;1918;p101"/>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9" name="Google Shape;1919;p101"/>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0" name="Google Shape;1920;p101"/>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1" name="Google Shape;1921;p101"/>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2" name="Google Shape;1922;p101"/>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3" name="Google Shape;1923;p101"/>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4" name="Google Shape;1924;p101"/>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5" name="Google Shape;1925;p101"/>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6" name="Google Shape;1926;p101"/>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7" name="Google Shape;1927;p101"/>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8" name="Google Shape;1928;p101"/>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9" name="Google Shape;1929;p101"/>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0" name="Google Shape;1930;p101"/>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1" name="Google Shape;1931;p101"/>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2" name="Google Shape;1932;p101"/>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3" name="Google Shape;1933;p101"/>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4" name="Google Shape;1934;p101"/>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5" name="Google Shape;1935;p101"/>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6" name="Google Shape;1936;p101"/>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7" name="Google Shape;1937;p101"/>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8" name="Google Shape;1938;p101"/>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9" name="Google Shape;1939;p101"/>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40" name="Google Shape;1940;p101"/>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941" name="Google Shape;1941;p101"/>
          <p:cNvSpPr/>
          <p:nvPr/>
        </p:nvSpPr>
        <p:spPr>
          <a:xfrm>
            <a:off x="432667" y="5902267"/>
            <a:ext cx="11333200" cy="781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942" name="Google Shape;1942;p101"/>
          <p:cNvPicPr preferRelativeResize="0"/>
          <p:nvPr/>
        </p:nvPicPr>
        <p:blipFill rotWithShape="1">
          <a:blip r:embed="rId5">
            <a:alphaModFix/>
          </a:blip>
          <a:srcRect/>
          <a:stretch/>
        </p:blipFill>
        <p:spPr>
          <a:xfrm>
            <a:off x="606673" y="535869"/>
            <a:ext cx="1211199" cy="345377"/>
          </a:xfrm>
          <a:prstGeom prst="rect">
            <a:avLst/>
          </a:prstGeom>
          <a:noFill/>
          <a:ln>
            <a:noFill/>
          </a:ln>
        </p:spPr>
      </p:pic>
    </p:spTree>
    <p:extLst>
      <p:ext uri="{BB962C8B-B14F-4D97-AF65-F5344CB8AC3E}">
        <p14:creationId xmlns:p14="http://schemas.microsoft.com/office/powerpoint/2010/main" val="3675744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43"/>
        <p:cNvGrpSpPr/>
        <p:nvPr/>
      </p:nvGrpSpPr>
      <p:grpSpPr>
        <a:xfrm>
          <a:off x="0" y="0"/>
          <a:ext cx="0" cy="0"/>
          <a:chOff x="0" y="0"/>
          <a:chExt cx="0" cy="0"/>
        </a:xfrm>
      </p:grpSpPr>
      <p:sp>
        <p:nvSpPr>
          <p:cNvPr id="1944" name="Google Shape;1944;p102"/>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grpSp>
        <p:nvGrpSpPr>
          <p:cNvPr id="1945" name="Google Shape;1945;p102"/>
          <p:cNvGrpSpPr/>
          <p:nvPr/>
        </p:nvGrpSpPr>
        <p:grpSpPr>
          <a:xfrm>
            <a:off x="10721565" y="6371462"/>
            <a:ext cx="797703" cy="227212"/>
            <a:chOff x="238125" y="1822850"/>
            <a:chExt cx="7080200" cy="2016675"/>
          </a:xfrm>
        </p:grpSpPr>
        <p:sp>
          <p:nvSpPr>
            <p:cNvPr id="1946" name="Google Shape;1946;p10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47" name="Google Shape;1947;p10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48" name="Google Shape;1948;p10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49" name="Google Shape;1949;p10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50" name="Google Shape;1950;p10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51" name="Google Shape;1951;p10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52" name="Google Shape;1952;p10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953" name="Google Shape;1953;p102"/>
          <p:cNvSpPr txBox="1">
            <a:spLocks noGrp="1"/>
          </p:cNvSpPr>
          <p:nvPr>
            <p:ph type="title"/>
          </p:nvPr>
        </p:nvSpPr>
        <p:spPr>
          <a:xfrm>
            <a:off x="487733" y="676233"/>
            <a:ext cx="11210000" cy="8500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3733"/>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4" name="Google Shape;1954;p102"/>
          <p:cNvSpPr txBox="1">
            <a:spLocks noGrp="1"/>
          </p:cNvSpPr>
          <p:nvPr>
            <p:ph type="subTitle" idx="1"/>
          </p:nvPr>
        </p:nvSpPr>
        <p:spPr>
          <a:xfrm>
            <a:off x="500677" y="221955"/>
            <a:ext cx="5372000" cy="4224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333">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a:endParaRPr/>
          </a:p>
        </p:txBody>
      </p:sp>
      <p:sp>
        <p:nvSpPr>
          <p:cNvPr id="1955" name="Google Shape;1955;p102"/>
          <p:cNvSpPr/>
          <p:nvPr/>
        </p:nvSpPr>
        <p:spPr>
          <a:xfrm>
            <a:off x="370945" y="363159"/>
            <a:ext cx="116800" cy="163600"/>
          </a:xfrm>
          <a:prstGeom prst="chevron">
            <a:avLst>
              <a:gd name="adj" fmla="val 55512"/>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56" name="Google Shape;1956;p102"/>
          <p:cNvSpPr txBox="1">
            <a:spLocks noGrp="1"/>
          </p:cNvSpPr>
          <p:nvPr>
            <p:ph type="body" idx="2"/>
          </p:nvPr>
        </p:nvSpPr>
        <p:spPr>
          <a:xfrm>
            <a:off x="325800" y="1675700"/>
            <a:ext cx="11548800" cy="4412400"/>
          </a:xfrm>
          <a:prstGeom prst="rect">
            <a:avLst/>
          </a:prstGeom>
          <a:noFill/>
          <a:ln>
            <a:noFill/>
          </a:ln>
        </p:spPr>
        <p:txBody>
          <a:bodyPr spcFirstLastPara="1" wrap="square" lIns="91425" tIns="91425" rIns="91425" bIns="91425" anchor="t" anchorCtr="0">
            <a:normAutofit/>
          </a:bodyPr>
          <a:lstStyle>
            <a:lvl1pPr marL="609585" lvl="0" indent="-440256"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1219170" lvl="1" indent="-423323"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828754" lvl="2" indent="-406390" algn="l">
              <a:lnSpc>
                <a:spcPct val="115000"/>
              </a:lnSpc>
              <a:spcBef>
                <a:spcPts val="0"/>
              </a:spcBef>
              <a:spcAft>
                <a:spcPts val="0"/>
              </a:spcAft>
              <a:buClr>
                <a:schemeClr val="dk2"/>
              </a:buClr>
              <a:buSzPts val="1200"/>
              <a:buFont typeface="Inter"/>
              <a:buChar char="■"/>
              <a:defRPr sz="1600">
                <a:solidFill>
                  <a:schemeClr val="dk1"/>
                </a:solidFill>
                <a:latin typeface="Inter"/>
                <a:ea typeface="Inter"/>
                <a:cs typeface="Inter"/>
                <a:sym typeface="Inter"/>
              </a:defRPr>
            </a:lvl3pPr>
            <a:lvl4pPr marL="2438339" lvl="3" indent="-406390" algn="l">
              <a:lnSpc>
                <a:spcPct val="115000"/>
              </a:lnSpc>
              <a:spcBef>
                <a:spcPts val="0"/>
              </a:spcBef>
              <a:spcAft>
                <a:spcPts val="0"/>
              </a:spcAft>
              <a:buClr>
                <a:schemeClr val="dk2"/>
              </a:buClr>
              <a:buSzPts val="1200"/>
              <a:buFont typeface="Inter"/>
              <a:buChar char="●"/>
              <a:defRPr sz="1600">
                <a:solidFill>
                  <a:schemeClr val="dk1"/>
                </a:solidFill>
                <a:latin typeface="Inter"/>
                <a:ea typeface="Inter"/>
                <a:cs typeface="Inter"/>
                <a:sym typeface="Inter"/>
              </a:defRPr>
            </a:lvl4pPr>
            <a:lvl5pPr marL="3047924" lvl="4" indent="-389457" algn="l">
              <a:lnSpc>
                <a:spcPct val="115000"/>
              </a:lnSpc>
              <a:spcBef>
                <a:spcPts val="0"/>
              </a:spcBef>
              <a:spcAft>
                <a:spcPts val="0"/>
              </a:spcAft>
              <a:buClr>
                <a:schemeClr val="dk2"/>
              </a:buClr>
              <a:buSzPts val="1000"/>
              <a:buFont typeface="Inter"/>
              <a:buChar char="○"/>
              <a:defRPr sz="1333">
                <a:solidFill>
                  <a:schemeClr val="dk1"/>
                </a:solidFill>
                <a:latin typeface="Inter"/>
                <a:ea typeface="Inter"/>
                <a:cs typeface="Inter"/>
                <a:sym typeface="Inter"/>
              </a:defRPr>
            </a:lvl5pPr>
            <a:lvl6pPr marL="3657509" lvl="5" indent="-389457" algn="l">
              <a:lnSpc>
                <a:spcPct val="115000"/>
              </a:lnSpc>
              <a:spcBef>
                <a:spcPts val="0"/>
              </a:spcBef>
              <a:spcAft>
                <a:spcPts val="0"/>
              </a:spcAft>
              <a:buClr>
                <a:schemeClr val="dk2"/>
              </a:buClr>
              <a:buSzPts val="1000"/>
              <a:buFont typeface="Inter"/>
              <a:buChar char="■"/>
              <a:defRPr sz="1333">
                <a:solidFill>
                  <a:schemeClr val="dk1"/>
                </a:solidFill>
                <a:latin typeface="Inter"/>
                <a:ea typeface="Inter"/>
                <a:cs typeface="Inter"/>
                <a:sym typeface="Inter"/>
              </a:defRPr>
            </a:lvl6pPr>
            <a:lvl7pPr marL="4267093" lvl="6" indent="-389457" algn="l">
              <a:lnSpc>
                <a:spcPct val="115000"/>
              </a:lnSpc>
              <a:spcBef>
                <a:spcPts val="0"/>
              </a:spcBef>
              <a:spcAft>
                <a:spcPts val="0"/>
              </a:spcAft>
              <a:buClr>
                <a:schemeClr val="dk2"/>
              </a:buClr>
              <a:buSzPts val="1000"/>
              <a:buFont typeface="Inter"/>
              <a:buChar char="●"/>
              <a:defRPr sz="1333">
                <a:solidFill>
                  <a:schemeClr val="dk1"/>
                </a:solidFill>
                <a:latin typeface="Inter"/>
                <a:ea typeface="Inter"/>
                <a:cs typeface="Inter"/>
                <a:sym typeface="Inter"/>
              </a:defRPr>
            </a:lvl7pPr>
            <a:lvl8pPr marL="4876678" lvl="7" indent="-380990" algn="l">
              <a:lnSpc>
                <a:spcPct val="115000"/>
              </a:lnSpc>
              <a:spcBef>
                <a:spcPts val="0"/>
              </a:spcBef>
              <a:spcAft>
                <a:spcPts val="0"/>
              </a:spcAft>
              <a:buClr>
                <a:schemeClr val="dk2"/>
              </a:buClr>
              <a:buSzPts val="900"/>
              <a:buFont typeface="Inter"/>
              <a:buChar char="○"/>
              <a:defRPr sz="1200">
                <a:solidFill>
                  <a:schemeClr val="dk1"/>
                </a:solidFill>
                <a:latin typeface="Inter"/>
                <a:ea typeface="Inter"/>
                <a:cs typeface="Inter"/>
                <a:sym typeface="Inter"/>
              </a:defRPr>
            </a:lvl8pPr>
            <a:lvl9pPr marL="5486263" lvl="8" indent="-380990" algn="l">
              <a:lnSpc>
                <a:spcPct val="115000"/>
              </a:lnSpc>
              <a:spcBef>
                <a:spcPts val="0"/>
              </a:spcBef>
              <a:spcAft>
                <a:spcPts val="0"/>
              </a:spcAft>
              <a:buClr>
                <a:schemeClr val="dk2"/>
              </a:buClr>
              <a:buSzPts val="900"/>
              <a:buFont typeface="Inter"/>
              <a:buChar char="■"/>
              <a:defRPr sz="1200">
                <a:solidFill>
                  <a:schemeClr val="dk1"/>
                </a:solidFill>
                <a:latin typeface="Inter"/>
                <a:ea typeface="Inter"/>
                <a:cs typeface="Inter"/>
                <a:sym typeface="Inter"/>
              </a:defRPr>
            </a:lvl9pPr>
          </a:lstStyle>
          <a:p>
            <a:endParaRPr/>
          </a:p>
        </p:txBody>
      </p:sp>
      <p:sp>
        <p:nvSpPr>
          <p:cNvPr id="1957" name="Google Shape;1957;p102"/>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48221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split w/chevrons">
  <p:cSld name="Title and body split w/chevrons">
    <p:bg>
      <p:bgPr>
        <a:solidFill>
          <a:schemeClr val="dk1"/>
        </a:solidFill>
        <a:effectLst/>
      </p:bgPr>
    </p:bg>
    <p:spTree>
      <p:nvGrpSpPr>
        <p:cNvPr id="1" name="Shape 1958"/>
        <p:cNvGrpSpPr/>
        <p:nvPr/>
      </p:nvGrpSpPr>
      <p:grpSpPr>
        <a:xfrm>
          <a:off x="0" y="0"/>
          <a:ext cx="0" cy="0"/>
          <a:chOff x="0" y="0"/>
          <a:chExt cx="0" cy="0"/>
        </a:xfrm>
      </p:grpSpPr>
      <p:grpSp>
        <p:nvGrpSpPr>
          <p:cNvPr id="1959" name="Google Shape;1959;p103"/>
          <p:cNvGrpSpPr/>
          <p:nvPr/>
        </p:nvGrpSpPr>
        <p:grpSpPr>
          <a:xfrm>
            <a:off x="3635605" y="8"/>
            <a:ext cx="4929377" cy="6858189"/>
            <a:chOff x="1926275" y="238125"/>
            <a:chExt cx="3765950" cy="5239525"/>
          </a:xfrm>
        </p:grpSpPr>
        <p:sp>
          <p:nvSpPr>
            <p:cNvPr id="1960" name="Google Shape;1960;p10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1" name="Google Shape;1961;p10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2" name="Google Shape;1962;p10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3" name="Google Shape;1963;p10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4" name="Google Shape;1964;p10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5" name="Google Shape;1965;p10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6" name="Google Shape;1966;p10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7" name="Google Shape;1967;p10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8" name="Google Shape;1968;p10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9" name="Google Shape;1969;p10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0" name="Google Shape;1970;p10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1" name="Google Shape;1971;p10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2" name="Google Shape;1972;p10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3" name="Google Shape;1973;p10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4" name="Google Shape;1974;p10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5" name="Google Shape;1975;p10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6" name="Google Shape;1976;p10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7" name="Google Shape;1977;p10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8" name="Google Shape;1978;p10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9" name="Google Shape;1979;p10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0" name="Google Shape;1980;p10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1" name="Google Shape;1981;p10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2" name="Google Shape;1982;p10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3" name="Google Shape;1983;p10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4" name="Google Shape;1984;p10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5" name="Google Shape;1985;p10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6" name="Google Shape;1986;p10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7" name="Google Shape;1987;p10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8" name="Google Shape;1988;p10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9" name="Google Shape;1989;p10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0" name="Google Shape;1990;p10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1" name="Google Shape;1991;p10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2" name="Google Shape;1992;p10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3" name="Google Shape;1993;p10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4" name="Google Shape;1994;p10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5" name="Google Shape;1995;p10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6" name="Google Shape;1996;p10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7" name="Google Shape;1997;p10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8" name="Google Shape;1998;p10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9" name="Google Shape;1999;p10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0" name="Google Shape;2000;p10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1" name="Google Shape;2001;p10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2" name="Google Shape;2002;p10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3" name="Google Shape;2003;p10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4" name="Google Shape;2004;p10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5" name="Google Shape;2005;p10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6" name="Google Shape;2006;p10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7" name="Google Shape;2007;p10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8" name="Google Shape;2008;p10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9" name="Google Shape;2009;p10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0" name="Google Shape;2010;p10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1" name="Google Shape;2011;p10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2" name="Google Shape;2012;p10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3" name="Google Shape;2013;p10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4" name="Google Shape;2014;p10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5" name="Google Shape;2015;p10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6" name="Google Shape;2016;p10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7" name="Google Shape;2017;p10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8" name="Google Shape;2018;p10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9" name="Google Shape;2019;p10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020" name="Google Shape;2020;p103"/>
          <p:cNvSpPr/>
          <p:nvPr/>
        </p:nvSpPr>
        <p:spPr>
          <a:xfrm>
            <a:off x="0" y="0"/>
            <a:ext cx="63916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2021" name="Google Shape;2021;p103"/>
          <p:cNvGrpSpPr/>
          <p:nvPr/>
        </p:nvGrpSpPr>
        <p:grpSpPr>
          <a:xfrm>
            <a:off x="3581682" y="3"/>
            <a:ext cx="2805213" cy="6858288"/>
            <a:chOff x="2726150" y="238125"/>
            <a:chExt cx="2142475" cy="5238000"/>
          </a:xfrm>
        </p:grpSpPr>
        <p:sp>
          <p:nvSpPr>
            <p:cNvPr id="2022" name="Google Shape;2022;p103"/>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725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23" name="Google Shape;2023;p103"/>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725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24" name="Google Shape;2024;p103"/>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725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025" name="Google Shape;2025;p103"/>
          <p:cNvSpPr txBox="1">
            <a:spLocks noGrp="1"/>
          </p:cNvSpPr>
          <p:nvPr>
            <p:ph type="title"/>
          </p:nvPr>
        </p:nvSpPr>
        <p:spPr>
          <a:xfrm>
            <a:off x="415600" y="758867"/>
            <a:ext cx="5372000" cy="1396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3733"/>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26" name="Google Shape;2026;p103"/>
          <p:cNvSpPr txBox="1">
            <a:spLocks noGrp="1"/>
          </p:cNvSpPr>
          <p:nvPr>
            <p:ph type="body" idx="1"/>
          </p:nvPr>
        </p:nvSpPr>
        <p:spPr>
          <a:xfrm>
            <a:off x="415600" y="2425900"/>
            <a:ext cx="5372000" cy="3680000"/>
          </a:xfrm>
          <a:prstGeom prst="rect">
            <a:avLst/>
          </a:prstGeom>
          <a:noFill/>
          <a:ln>
            <a:noFill/>
          </a:ln>
        </p:spPr>
        <p:txBody>
          <a:bodyPr spcFirstLastPara="1" wrap="square" lIns="91425" tIns="91425" rIns="91425" bIns="91425" anchor="t" anchorCtr="0">
            <a:normAutofit/>
          </a:bodyPr>
          <a:lstStyle>
            <a:lvl1pPr marL="609585" lvl="0" indent="-440256" algn="l">
              <a:lnSpc>
                <a:spcPct val="115000"/>
              </a:lnSpc>
              <a:spcBef>
                <a:spcPts val="0"/>
              </a:spcBef>
              <a:spcAft>
                <a:spcPts val="0"/>
              </a:spcAft>
              <a:buSzPts val="1600"/>
              <a:buChar char="●"/>
              <a:defRPr/>
            </a:lvl1pPr>
            <a:lvl2pPr marL="1219170" lvl="1" indent="-423323" algn="l">
              <a:lnSpc>
                <a:spcPct val="115000"/>
              </a:lnSpc>
              <a:spcBef>
                <a:spcPts val="0"/>
              </a:spcBef>
              <a:spcAft>
                <a:spcPts val="0"/>
              </a:spcAft>
              <a:buSzPts val="1400"/>
              <a:buChar char="○"/>
              <a:defRPr/>
            </a:lvl2pPr>
            <a:lvl3pPr marL="1828754" lvl="2" indent="-406390" algn="l">
              <a:lnSpc>
                <a:spcPct val="115000"/>
              </a:lnSpc>
              <a:spcBef>
                <a:spcPts val="0"/>
              </a:spcBef>
              <a:spcAft>
                <a:spcPts val="0"/>
              </a:spcAft>
              <a:buSzPts val="1200"/>
              <a:buChar char="■"/>
              <a:defRPr/>
            </a:lvl3pPr>
            <a:lvl4pPr marL="2438339" lvl="3" indent="-406390" algn="l">
              <a:lnSpc>
                <a:spcPct val="115000"/>
              </a:lnSpc>
              <a:spcBef>
                <a:spcPts val="0"/>
              </a:spcBef>
              <a:spcAft>
                <a:spcPts val="0"/>
              </a:spcAft>
              <a:buSzPts val="1200"/>
              <a:buChar char="●"/>
              <a:defRPr/>
            </a:lvl4pPr>
            <a:lvl5pPr marL="3047924" lvl="4" indent="-389457" algn="l">
              <a:lnSpc>
                <a:spcPct val="115000"/>
              </a:lnSpc>
              <a:spcBef>
                <a:spcPts val="0"/>
              </a:spcBef>
              <a:spcAft>
                <a:spcPts val="0"/>
              </a:spcAft>
              <a:buSzPts val="1000"/>
              <a:buChar char="○"/>
              <a:defRPr/>
            </a:lvl5pPr>
            <a:lvl6pPr marL="3657509" lvl="5" indent="-389457" algn="l">
              <a:lnSpc>
                <a:spcPct val="115000"/>
              </a:lnSpc>
              <a:spcBef>
                <a:spcPts val="0"/>
              </a:spcBef>
              <a:spcAft>
                <a:spcPts val="0"/>
              </a:spcAft>
              <a:buSzPts val="1000"/>
              <a:buChar char="■"/>
              <a:defRPr/>
            </a:lvl6pPr>
            <a:lvl7pPr marL="4267093" lvl="6" indent="-389457" algn="l">
              <a:lnSpc>
                <a:spcPct val="115000"/>
              </a:lnSpc>
              <a:spcBef>
                <a:spcPts val="0"/>
              </a:spcBef>
              <a:spcAft>
                <a:spcPts val="0"/>
              </a:spcAft>
              <a:buSzPts val="1000"/>
              <a:buChar char="●"/>
              <a:defRPr/>
            </a:lvl7pPr>
            <a:lvl8pPr marL="4876678" lvl="7" indent="-380990" algn="l">
              <a:lnSpc>
                <a:spcPct val="115000"/>
              </a:lnSpc>
              <a:spcBef>
                <a:spcPts val="0"/>
              </a:spcBef>
              <a:spcAft>
                <a:spcPts val="0"/>
              </a:spcAft>
              <a:buSzPts val="900"/>
              <a:buChar char="○"/>
              <a:defRPr/>
            </a:lvl8pPr>
            <a:lvl9pPr marL="5486263" lvl="8" indent="-380990" algn="l">
              <a:lnSpc>
                <a:spcPct val="115000"/>
              </a:lnSpc>
              <a:spcBef>
                <a:spcPts val="0"/>
              </a:spcBef>
              <a:spcAft>
                <a:spcPts val="0"/>
              </a:spcAft>
              <a:buSzPts val="900"/>
              <a:buChar char="■"/>
              <a:defRPr/>
            </a:lvl9pPr>
          </a:lstStyle>
          <a:p>
            <a:endParaRPr/>
          </a:p>
        </p:txBody>
      </p:sp>
      <p:sp>
        <p:nvSpPr>
          <p:cNvPr id="2027" name="Google Shape;2027;p103"/>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028" name="Google Shape;2028;p103"/>
          <p:cNvSpPr/>
          <p:nvPr/>
        </p:nvSpPr>
        <p:spPr>
          <a:xfrm>
            <a:off x="579900" y="373867"/>
            <a:ext cx="146400" cy="204800"/>
          </a:xfrm>
          <a:prstGeom prst="chevron">
            <a:avLst>
              <a:gd name="adj" fmla="val 55512"/>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29" name="Google Shape;2029;p103"/>
          <p:cNvSpPr txBox="1">
            <a:spLocks noGrp="1"/>
          </p:cNvSpPr>
          <p:nvPr>
            <p:ph type="subTitle" idx="2"/>
          </p:nvPr>
        </p:nvSpPr>
        <p:spPr>
          <a:xfrm>
            <a:off x="774700" y="278697"/>
            <a:ext cx="5372000" cy="4224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333">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333">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333">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333">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333">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333">
                <a:latin typeface="Inter Medium"/>
                <a:ea typeface="Inter Medium"/>
                <a:cs typeface="Inter Medium"/>
                <a:sym typeface="Inter Medium"/>
              </a:defRPr>
            </a:lvl9pPr>
          </a:lstStyle>
          <a:p>
            <a:endParaRPr/>
          </a:p>
        </p:txBody>
      </p:sp>
      <p:sp>
        <p:nvSpPr>
          <p:cNvPr id="2030" name="Google Shape;2030;p103"/>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pic>
        <p:nvPicPr>
          <p:cNvPr id="2031" name="Google Shape;2031;p103"/>
          <p:cNvPicPr preferRelativeResize="0"/>
          <p:nvPr/>
        </p:nvPicPr>
        <p:blipFill rotWithShape="1">
          <a:blip r:embed="rId2">
            <a:alphaModFix/>
          </a:blip>
          <a:srcRect/>
          <a:stretch/>
        </p:blipFill>
        <p:spPr>
          <a:xfrm>
            <a:off x="10722023" y="6371467"/>
            <a:ext cx="796792" cy="227200"/>
          </a:xfrm>
          <a:prstGeom prst="rect">
            <a:avLst/>
          </a:prstGeom>
          <a:noFill/>
          <a:ln>
            <a:noFill/>
          </a:ln>
        </p:spPr>
      </p:pic>
    </p:spTree>
    <p:extLst>
      <p:ext uri="{BB962C8B-B14F-4D97-AF65-F5344CB8AC3E}">
        <p14:creationId xmlns:p14="http://schemas.microsoft.com/office/powerpoint/2010/main" val="3215611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 and body split w/wireframe chevron">
    <p:bg>
      <p:bgPr>
        <a:solidFill>
          <a:schemeClr val="dk1"/>
        </a:solidFill>
        <a:effectLst/>
      </p:bgPr>
    </p:bg>
    <p:spTree>
      <p:nvGrpSpPr>
        <p:cNvPr id="1" name="Shape 2032"/>
        <p:cNvGrpSpPr/>
        <p:nvPr/>
      </p:nvGrpSpPr>
      <p:grpSpPr>
        <a:xfrm>
          <a:off x="0" y="0"/>
          <a:ext cx="0" cy="0"/>
          <a:chOff x="0" y="0"/>
          <a:chExt cx="0" cy="0"/>
        </a:xfrm>
      </p:grpSpPr>
      <p:sp>
        <p:nvSpPr>
          <p:cNvPr id="2033" name="Google Shape;2033;p104"/>
          <p:cNvSpPr/>
          <p:nvPr/>
        </p:nvSpPr>
        <p:spPr>
          <a:xfrm>
            <a:off x="0" y="0"/>
            <a:ext cx="63916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2034" name="Google Shape;2034;p104"/>
          <p:cNvGrpSpPr/>
          <p:nvPr/>
        </p:nvGrpSpPr>
        <p:grpSpPr>
          <a:xfrm>
            <a:off x="3581682" y="3"/>
            <a:ext cx="2805213" cy="6858288"/>
            <a:chOff x="2726150" y="238125"/>
            <a:chExt cx="2142475" cy="5238000"/>
          </a:xfrm>
        </p:grpSpPr>
        <p:sp>
          <p:nvSpPr>
            <p:cNvPr id="2035" name="Google Shape;2035;p104"/>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725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36" name="Google Shape;2036;p104"/>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725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37" name="Google Shape;2037;p104"/>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725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038" name="Google Shape;2038;p104"/>
          <p:cNvSpPr txBox="1">
            <a:spLocks noGrp="1"/>
          </p:cNvSpPr>
          <p:nvPr>
            <p:ph type="title"/>
          </p:nvPr>
        </p:nvSpPr>
        <p:spPr>
          <a:xfrm>
            <a:off x="415600" y="758867"/>
            <a:ext cx="5372000" cy="1396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3733"/>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39" name="Google Shape;2039;p104"/>
          <p:cNvSpPr txBox="1">
            <a:spLocks noGrp="1"/>
          </p:cNvSpPr>
          <p:nvPr>
            <p:ph type="body" idx="1"/>
          </p:nvPr>
        </p:nvSpPr>
        <p:spPr>
          <a:xfrm>
            <a:off x="415600" y="2425900"/>
            <a:ext cx="5372000" cy="3680000"/>
          </a:xfrm>
          <a:prstGeom prst="rect">
            <a:avLst/>
          </a:prstGeom>
          <a:noFill/>
          <a:ln>
            <a:noFill/>
          </a:ln>
        </p:spPr>
        <p:txBody>
          <a:bodyPr spcFirstLastPara="1" wrap="square" lIns="91425" tIns="91425" rIns="91425" bIns="91425" anchor="t" anchorCtr="0">
            <a:normAutofit/>
          </a:bodyPr>
          <a:lstStyle>
            <a:lvl1pPr marL="609585" lvl="0" indent="-440256" algn="l">
              <a:lnSpc>
                <a:spcPct val="115000"/>
              </a:lnSpc>
              <a:spcBef>
                <a:spcPts val="0"/>
              </a:spcBef>
              <a:spcAft>
                <a:spcPts val="0"/>
              </a:spcAft>
              <a:buSzPts val="1600"/>
              <a:buChar char="●"/>
              <a:defRPr/>
            </a:lvl1pPr>
            <a:lvl2pPr marL="1219170" lvl="1" indent="-423323" algn="l">
              <a:lnSpc>
                <a:spcPct val="115000"/>
              </a:lnSpc>
              <a:spcBef>
                <a:spcPts val="0"/>
              </a:spcBef>
              <a:spcAft>
                <a:spcPts val="0"/>
              </a:spcAft>
              <a:buSzPts val="1400"/>
              <a:buChar char="○"/>
              <a:defRPr/>
            </a:lvl2pPr>
            <a:lvl3pPr marL="1828754" lvl="2" indent="-406390" algn="l">
              <a:lnSpc>
                <a:spcPct val="115000"/>
              </a:lnSpc>
              <a:spcBef>
                <a:spcPts val="0"/>
              </a:spcBef>
              <a:spcAft>
                <a:spcPts val="0"/>
              </a:spcAft>
              <a:buSzPts val="1200"/>
              <a:buChar char="■"/>
              <a:defRPr/>
            </a:lvl3pPr>
            <a:lvl4pPr marL="2438339" lvl="3" indent="-406390" algn="l">
              <a:lnSpc>
                <a:spcPct val="115000"/>
              </a:lnSpc>
              <a:spcBef>
                <a:spcPts val="0"/>
              </a:spcBef>
              <a:spcAft>
                <a:spcPts val="0"/>
              </a:spcAft>
              <a:buSzPts val="1200"/>
              <a:buChar char="●"/>
              <a:defRPr/>
            </a:lvl4pPr>
            <a:lvl5pPr marL="3047924" lvl="4" indent="-389457" algn="l">
              <a:lnSpc>
                <a:spcPct val="115000"/>
              </a:lnSpc>
              <a:spcBef>
                <a:spcPts val="0"/>
              </a:spcBef>
              <a:spcAft>
                <a:spcPts val="0"/>
              </a:spcAft>
              <a:buSzPts val="1000"/>
              <a:buChar char="○"/>
              <a:defRPr/>
            </a:lvl5pPr>
            <a:lvl6pPr marL="3657509" lvl="5" indent="-389457" algn="l">
              <a:lnSpc>
                <a:spcPct val="115000"/>
              </a:lnSpc>
              <a:spcBef>
                <a:spcPts val="0"/>
              </a:spcBef>
              <a:spcAft>
                <a:spcPts val="0"/>
              </a:spcAft>
              <a:buSzPts val="1000"/>
              <a:buChar char="■"/>
              <a:defRPr/>
            </a:lvl6pPr>
            <a:lvl7pPr marL="4267093" lvl="6" indent="-389457" algn="l">
              <a:lnSpc>
                <a:spcPct val="115000"/>
              </a:lnSpc>
              <a:spcBef>
                <a:spcPts val="0"/>
              </a:spcBef>
              <a:spcAft>
                <a:spcPts val="0"/>
              </a:spcAft>
              <a:buSzPts val="1000"/>
              <a:buChar char="●"/>
              <a:defRPr/>
            </a:lvl7pPr>
            <a:lvl8pPr marL="4876678" lvl="7" indent="-380990" algn="l">
              <a:lnSpc>
                <a:spcPct val="115000"/>
              </a:lnSpc>
              <a:spcBef>
                <a:spcPts val="0"/>
              </a:spcBef>
              <a:spcAft>
                <a:spcPts val="0"/>
              </a:spcAft>
              <a:buSzPts val="900"/>
              <a:buChar char="○"/>
              <a:defRPr/>
            </a:lvl8pPr>
            <a:lvl9pPr marL="5486263" lvl="8" indent="-380990" algn="l">
              <a:lnSpc>
                <a:spcPct val="115000"/>
              </a:lnSpc>
              <a:spcBef>
                <a:spcPts val="0"/>
              </a:spcBef>
              <a:spcAft>
                <a:spcPts val="0"/>
              </a:spcAft>
              <a:buSzPts val="900"/>
              <a:buChar char="■"/>
              <a:defRPr/>
            </a:lvl9pPr>
          </a:lstStyle>
          <a:p>
            <a:endParaRPr/>
          </a:p>
        </p:txBody>
      </p:sp>
      <p:sp>
        <p:nvSpPr>
          <p:cNvPr id="2040" name="Google Shape;2040;p104"/>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041" name="Google Shape;2041;p104"/>
          <p:cNvSpPr/>
          <p:nvPr/>
        </p:nvSpPr>
        <p:spPr>
          <a:xfrm>
            <a:off x="579900" y="373867"/>
            <a:ext cx="146400" cy="204800"/>
          </a:xfrm>
          <a:prstGeom prst="chevron">
            <a:avLst>
              <a:gd name="adj" fmla="val 55512"/>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42" name="Google Shape;2042;p104"/>
          <p:cNvSpPr txBox="1">
            <a:spLocks noGrp="1"/>
          </p:cNvSpPr>
          <p:nvPr>
            <p:ph type="subTitle" idx="2"/>
          </p:nvPr>
        </p:nvSpPr>
        <p:spPr>
          <a:xfrm>
            <a:off x="774700" y="257367"/>
            <a:ext cx="5372000" cy="4224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333">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a:endParaRPr/>
          </a:p>
        </p:txBody>
      </p:sp>
      <p:sp>
        <p:nvSpPr>
          <p:cNvPr id="2043" name="Google Shape;2043;p104"/>
          <p:cNvSpPr/>
          <p:nvPr/>
        </p:nvSpPr>
        <p:spPr>
          <a:xfrm>
            <a:off x="6386897" y="676438"/>
            <a:ext cx="2231081" cy="5537737"/>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4313"/>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044" name="Google Shape;2044;p104"/>
          <p:cNvPicPr preferRelativeResize="0"/>
          <p:nvPr/>
        </p:nvPicPr>
        <p:blipFill rotWithShape="1">
          <a:blip r:embed="rId2">
            <a:alphaModFix/>
          </a:blip>
          <a:srcRect/>
          <a:stretch/>
        </p:blipFill>
        <p:spPr>
          <a:xfrm>
            <a:off x="10722023" y="6371467"/>
            <a:ext cx="796792" cy="227200"/>
          </a:xfrm>
          <a:prstGeom prst="rect">
            <a:avLst/>
          </a:prstGeom>
          <a:noFill/>
          <a:ln>
            <a:noFill/>
          </a:ln>
        </p:spPr>
      </p:pic>
    </p:spTree>
    <p:extLst>
      <p:ext uri="{BB962C8B-B14F-4D97-AF65-F5344CB8AC3E}">
        <p14:creationId xmlns:p14="http://schemas.microsoft.com/office/powerpoint/2010/main" val="813669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45"/>
        <p:cNvGrpSpPr/>
        <p:nvPr/>
      </p:nvGrpSpPr>
      <p:grpSpPr>
        <a:xfrm>
          <a:off x="0" y="0"/>
          <a:ext cx="0" cy="0"/>
          <a:chOff x="0" y="0"/>
          <a:chExt cx="0" cy="0"/>
        </a:xfrm>
      </p:grpSpPr>
      <p:sp>
        <p:nvSpPr>
          <p:cNvPr id="2046" name="Google Shape;2046;p105"/>
          <p:cNvSpPr txBox="1">
            <a:spLocks noGrp="1"/>
          </p:cNvSpPr>
          <p:nvPr>
            <p:ph type="title"/>
          </p:nvPr>
        </p:nvSpPr>
        <p:spPr>
          <a:xfrm>
            <a:off x="325804" y="267467"/>
            <a:ext cx="11548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47" name="Google Shape;2047;p10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389457" algn="l">
              <a:lnSpc>
                <a:spcPct val="115000"/>
              </a:lnSpc>
              <a:spcBef>
                <a:spcPts val="0"/>
              </a:spcBef>
              <a:spcAft>
                <a:spcPts val="0"/>
              </a:spcAft>
              <a:buSzPts val="1000"/>
              <a:buChar char="○"/>
              <a:defRPr sz="1333"/>
            </a:lvl2pPr>
            <a:lvl3pPr marL="1828754" lvl="2" indent="-389457" algn="l">
              <a:lnSpc>
                <a:spcPct val="115000"/>
              </a:lnSpc>
              <a:spcBef>
                <a:spcPts val="0"/>
              </a:spcBef>
              <a:spcAft>
                <a:spcPts val="0"/>
              </a:spcAft>
              <a:buSzPts val="1000"/>
              <a:buChar char="■"/>
              <a:defRPr sz="1333"/>
            </a:lvl3pPr>
            <a:lvl4pPr marL="2438339" lvl="3" indent="-389457" algn="l">
              <a:lnSpc>
                <a:spcPct val="115000"/>
              </a:lnSpc>
              <a:spcBef>
                <a:spcPts val="0"/>
              </a:spcBef>
              <a:spcAft>
                <a:spcPts val="0"/>
              </a:spcAft>
              <a:buSzPts val="1000"/>
              <a:buChar char="●"/>
              <a:defRPr sz="1333"/>
            </a:lvl4pPr>
            <a:lvl5pPr marL="3047924" lvl="4" indent="-389457" algn="l">
              <a:lnSpc>
                <a:spcPct val="115000"/>
              </a:lnSpc>
              <a:spcBef>
                <a:spcPts val="0"/>
              </a:spcBef>
              <a:spcAft>
                <a:spcPts val="0"/>
              </a:spcAft>
              <a:buSzPts val="1000"/>
              <a:buChar char="○"/>
              <a:defRPr/>
            </a:lvl5pPr>
            <a:lvl6pPr marL="3657509" lvl="5" indent="-372524" algn="l">
              <a:lnSpc>
                <a:spcPct val="115000"/>
              </a:lnSpc>
              <a:spcBef>
                <a:spcPts val="0"/>
              </a:spcBef>
              <a:spcAft>
                <a:spcPts val="0"/>
              </a:spcAft>
              <a:buSzPts val="800"/>
              <a:buChar char="■"/>
              <a:defRPr sz="1067"/>
            </a:lvl6pPr>
            <a:lvl7pPr marL="4267093" lvl="6" indent="-372524" algn="l">
              <a:lnSpc>
                <a:spcPct val="115000"/>
              </a:lnSpc>
              <a:spcBef>
                <a:spcPts val="0"/>
              </a:spcBef>
              <a:spcAft>
                <a:spcPts val="0"/>
              </a:spcAft>
              <a:buSzPts val="800"/>
              <a:buChar char="●"/>
              <a:defRPr sz="1067"/>
            </a:lvl7pPr>
            <a:lvl8pPr marL="4876678" lvl="7" indent="-372524" algn="l">
              <a:lnSpc>
                <a:spcPct val="115000"/>
              </a:lnSpc>
              <a:spcBef>
                <a:spcPts val="0"/>
              </a:spcBef>
              <a:spcAft>
                <a:spcPts val="0"/>
              </a:spcAft>
              <a:buSzPts val="800"/>
              <a:buChar char="○"/>
              <a:defRPr sz="1067"/>
            </a:lvl8pPr>
            <a:lvl9pPr marL="5486263" lvl="8" indent="-372524" algn="l">
              <a:lnSpc>
                <a:spcPct val="115000"/>
              </a:lnSpc>
              <a:spcBef>
                <a:spcPts val="0"/>
              </a:spcBef>
              <a:spcAft>
                <a:spcPts val="0"/>
              </a:spcAft>
              <a:buSzPts val="800"/>
              <a:buChar char="■"/>
              <a:defRPr sz="1067"/>
            </a:lvl9pPr>
          </a:lstStyle>
          <a:p>
            <a:endParaRPr/>
          </a:p>
        </p:txBody>
      </p:sp>
      <p:sp>
        <p:nvSpPr>
          <p:cNvPr id="2048" name="Google Shape;2048;p10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389457" algn="l">
              <a:lnSpc>
                <a:spcPct val="115000"/>
              </a:lnSpc>
              <a:spcBef>
                <a:spcPts val="0"/>
              </a:spcBef>
              <a:spcAft>
                <a:spcPts val="0"/>
              </a:spcAft>
              <a:buSzPts val="1000"/>
              <a:buChar char="○"/>
              <a:defRPr sz="1333"/>
            </a:lvl2pPr>
            <a:lvl3pPr marL="1828754" lvl="2" indent="-389457" algn="l">
              <a:lnSpc>
                <a:spcPct val="115000"/>
              </a:lnSpc>
              <a:spcBef>
                <a:spcPts val="0"/>
              </a:spcBef>
              <a:spcAft>
                <a:spcPts val="0"/>
              </a:spcAft>
              <a:buSzPts val="1000"/>
              <a:buChar char="■"/>
              <a:defRPr sz="1333"/>
            </a:lvl3pPr>
            <a:lvl4pPr marL="2438339" lvl="3" indent="-389457" algn="l">
              <a:lnSpc>
                <a:spcPct val="115000"/>
              </a:lnSpc>
              <a:spcBef>
                <a:spcPts val="0"/>
              </a:spcBef>
              <a:spcAft>
                <a:spcPts val="0"/>
              </a:spcAft>
              <a:buSzPts val="1000"/>
              <a:buChar char="●"/>
              <a:defRPr sz="1333"/>
            </a:lvl4pPr>
            <a:lvl5pPr marL="3047924" lvl="4" indent="-389457" algn="l">
              <a:lnSpc>
                <a:spcPct val="115000"/>
              </a:lnSpc>
              <a:spcBef>
                <a:spcPts val="0"/>
              </a:spcBef>
              <a:spcAft>
                <a:spcPts val="0"/>
              </a:spcAft>
              <a:buSzPts val="1000"/>
              <a:buChar char="○"/>
              <a:defRPr/>
            </a:lvl5pPr>
            <a:lvl6pPr marL="3657509" lvl="5" indent="-372524" algn="l">
              <a:lnSpc>
                <a:spcPct val="115000"/>
              </a:lnSpc>
              <a:spcBef>
                <a:spcPts val="0"/>
              </a:spcBef>
              <a:spcAft>
                <a:spcPts val="0"/>
              </a:spcAft>
              <a:buSzPts val="800"/>
              <a:buChar char="■"/>
              <a:defRPr sz="1067"/>
            </a:lvl6pPr>
            <a:lvl7pPr marL="4267093" lvl="6" indent="-372524" algn="l">
              <a:lnSpc>
                <a:spcPct val="115000"/>
              </a:lnSpc>
              <a:spcBef>
                <a:spcPts val="0"/>
              </a:spcBef>
              <a:spcAft>
                <a:spcPts val="0"/>
              </a:spcAft>
              <a:buSzPts val="800"/>
              <a:buChar char="●"/>
              <a:defRPr sz="1067"/>
            </a:lvl7pPr>
            <a:lvl8pPr marL="4876678" lvl="7" indent="-372524" algn="l">
              <a:lnSpc>
                <a:spcPct val="115000"/>
              </a:lnSpc>
              <a:spcBef>
                <a:spcPts val="0"/>
              </a:spcBef>
              <a:spcAft>
                <a:spcPts val="0"/>
              </a:spcAft>
              <a:buSzPts val="800"/>
              <a:buChar char="○"/>
              <a:defRPr sz="1067"/>
            </a:lvl8pPr>
            <a:lvl9pPr marL="5486263" lvl="8" indent="-372524" algn="l">
              <a:lnSpc>
                <a:spcPct val="115000"/>
              </a:lnSpc>
              <a:spcBef>
                <a:spcPts val="0"/>
              </a:spcBef>
              <a:spcAft>
                <a:spcPts val="0"/>
              </a:spcAft>
              <a:buSzPts val="800"/>
              <a:buChar char="■"/>
              <a:defRPr sz="1067"/>
            </a:lvl9pPr>
          </a:lstStyle>
          <a:p>
            <a:endParaRPr/>
          </a:p>
        </p:txBody>
      </p:sp>
      <p:sp>
        <p:nvSpPr>
          <p:cNvPr id="2049" name="Google Shape;2049;p105"/>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grpSp>
        <p:nvGrpSpPr>
          <p:cNvPr id="2050" name="Google Shape;2050;p105"/>
          <p:cNvGrpSpPr/>
          <p:nvPr/>
        </p:nvGrpSpPr>
        <p:grpSpPr>
          <a:xfrm>
            <a:off x="10721565" y="6371462"/>
            <a:ext cx="797703" cy="227212"/>
            <a:chOff x="238125" y="1822850"/>
            <a:chExt cx="7080200" cy="2016675"/>
          </a:xfrm>
        </p:grpSpPr>
        <p:sp>
          <p:nvSpPr>
            <p:cNvPr id="2051" name="Google Shape;2051;p10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2" name="Google Shape;2052;p10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3" name="Google Shape;2053;p10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4" name="Google Shape;2054;p10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5" name="Google Shape;2055;p10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6" name="Google Shape;2056;p10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7" name="Google Shape;2057;p10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058" name="Google Shape;2058;p105"/>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3679413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w/sidebar">
  <p:cSld name="Title only w/sidebar">
    <p:spTree>
      <p:nvGrpSpPr>
        <p:cNvPr id="1" name="Shape 2059"/>
        <p:cNvGrpSpPr/>
        <p:nvPr/>
      </p:nvGrpSpPr>
      <p:grpSpPr>
        <a:xfrm>
          <a:off x="0" y="0"/>
          <a:ext cx="0" cy="0"/>
          <a:chOff x="0" y="0"/>
          <a:chExt cx="0" cy="0"/>
        </a:xfrm>
      </p:grpSpPr>
      <p:sp>
        <p:nvSpPr>
          <p:cNvPr id="2060" name="Google Shape;2060;p106"/>
          <p:cNvSpPr/>
          <p:nvPr/>
        </p:nvSpPr>
        <p:spPr>
          <a:xfrm>
            <a:off x="0" y="0"/>
            <a:ext cx="853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61" name="Google Shape;2061;p106"/>
          <p:cNvSpPr txBox="1">
            <a:spLocks noGrp="1"/>
          </p:cNvSpPr>
          <p:nvPr>
            <p:ph type="title"/>
          </p:nvPr>
        </p:nvSpPr>
        <p:spPr>
          <a:xfrm>
            <a:off x="325804" y="267467"/>
            <a:ext cx="11548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62" name="Google Shape;2062;p106"/>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063" name="Google Shape;2063;p106"/>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1399430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064"/>
        <p:cNvGrpSpPr/>
        <p:nvPr/>
      </p:nvGrpSpPr>
      <p:grpSpPr>
        <a:xfrm>
          <a:off x="0" y="0"/>
          <a:ext cx="0" cy="0"/>
          <a:chOff x="0" y="0"/>
          <a:chExt cx="0" cy="0"/>
        </a:xfrm>
      </p:grpSpPr>
      <p:sp>
        <p:nvSpPr>
          <p:cNvPr id="2065" name="Google Shape;2065;p107"/>
          <p:cNvSpPr txBox="1">
            <a:spLocks noGrp="1"/>
          </p:cNvSpPr>
          <p:nvPr>
            <p:ph type="title"/>
          </p:nvPr>
        </p:nvSpPr>
        <p:spPr>
          <a:xfrm>
            <a:off x="415600" y="327963"/>
            <a:ext cx="3744000" cy="1205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066" name="Google Shape;2066;p107"/>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067" name="Google Shape;2067;p107"/>
          <p:cNvSpPr txBox="1">
            <a:spLocks noGrp="1"/>
          </p:cNvSpPr>
          <p:nvPr>
            <p:ph type="body" idx="1"/>
          </p:nvPr>
        </p:nvSpPr>
        <p:spPr>
          <a:xfrm>
            <a:off x="415600" y="1749100"/>
            <a:ext cx="5333200" cy="43536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389457" algn="l">
              <a:lnSpc>
                <a:spcPct val="115000"/>
              </a:lnSpc>
              <a:spcBef>
                <a:spcPts val="0"/>
              </a:spcBef>
              <a:spcAft>
                <a:spcPts val="0"/>
              </a:spcAft>
              <a:buSzPts val="1000"/>
              <a:buChar char="○"/>
              <a:defRPr sz="1333"/>
            </a:lvl2pPr>
            <a:lvl3pPr marL="1828754" lvl="2" indent="-389457" algn="l">
              <a:lnSpc>
                <a:spcPct val="115000"/>
              </a:lnSpc>
              <a:spcBef>
                <a:spcPts val="0"/>
              </a:spcBef>
              <a:spcAft>
                <a:spcPts val="0"/>
              </a:spcAft>
              <a:buSzPts val="1000"/>
              <a:buChar char="■"/>
              <a:defRPr sz="1333"/>
            </a:lvl3pPr>
            <a:lvl4pPr marL="2438339" lvl="3" indent="-389457" algn="l">
              <a:lnSpc>
                <a:spcPct val="115000"/>
              </a:lnSpc>
              <a:spcBef>
                <a:spcPts val="0"/>
              </a:spcBef>
              <a:spcAft>
                <a:spcPts val="0"/>
              </a:spcAft>
              <a:buSzPts val="1000"/>
              <a:buChar char="●"/>
              <a:defRPr sz="1333"/>
            </a:lvl4pPr>
            <a:lvl5pPr marL="3047924" lvl="4" indent="-389457" algn="l">
              <a:lnSpc>
                <a:spcPct val="115000"/>
              </a:lnSpc>
              <a:spcBef>
                <a:spcPts val="0"/>
              </a:spcBef>
              <a:spcAft>
                <a:spcPts val="0"/>
              </a:spcAft>
              <a:buSzPts val="1000"/>
              <a:buChar char="○"/>
              <a:defRPr/>
            </a:lvl5pPr>
            <a:lvl6pPr marL="3657509" lvl="5" indent="-372524" algn="l">
              <a:lnSpc>
                <a:spcPct val="115000"/>
              </a:lnSpc>
              <a:spcBef>
                <a:spcPts val="0"/>
              </a:spcBef>
              <a:spcAft>
                <a:spcPts val="0"/>
              </a:spcAft>
              <a:buSzPts val="800"/>
              <a:buChar char="■"/>
              <a:defRPr sz="1067"/>
            </a:lvl6pPr>
            <a:lvl7pPr marL="4267093" lvl="6" indent="-372524" algn="l">
              <a:lnSpc>
                <a:spcPct val="115000"/>
              </a:lnSpc>
              <a:spcBef>
                <a:spcPts val="0"/>
              </a:spcBef>
              <a:spcAft>
                <a:spcPts val="0"/>
              </a:spcAft>
              <a:buSzPts val="800"/>
              <a:buChar char="●"/>
              <a:defRPr sz="1067"/>
            </a:lvl7pPr>
            <a:lvl8pPr marL="4876678" lvl="7" indent="-372524" algn="l">
              <a:lnSpc>
                <a:spcPct val="115000"/>
              </a:lnSpc>
              <a:spcBef>
                <a:spcPts val="0"/>
              </a:spcBef>
              <a:spcAft>
                <a:spcPts val="0"/>
              </a:spcAft>
              <a:buSzPts val="800"/>
              <a:buChar char="○"/>
              <a:defRPr sz="1067"/>
            </a:lvl8pPr>
            <a:lvl9pPr marL="5486263" lvl="8" indent="-372524" algn="l">
              <a:lnSpc>
                <a:spcPct val="115000"/>
              </a:lnSpc>
              <a:spcBef>
                <a:spcPts val="0"/>
              </a:spcBef>
              <a:spcAft>
                <a:spcPts val="0"/>
              </a:spcAft>
              <a:buSzPts val="800"/>
              <a:buChar char="■"/>
              <a:defRPr sz="1067"/>
            </a:lvl9pPr>
          </a:lstStyle>
          <a:p>
            <a:endParaRPr/>
          </a:p>
        </p:txBody>
      </p:sp>
      <p:grpSp>
        <p:nvGrpSpPr>
          <p:cNvPr id="2068" name="Google Shape;2068;p107"/>
          <p:cNvGrpSpPr/>
          <p:nvPr/>
        </p:nvGrpSpPr>
        <p:grpSpPr>
          <a:xfrm>
            <a:off x="10721565" y="6371462"/>
            <a:ext cx="797703" cy="227212"/>
            <a:chOff x="238125" y="1822850"/>
            <a:chExt cx="7080200" cy="2016675"/>
          </a:xfrm>
        </p:grpSpPr>
        <p:sp>
          <p:nvSpPr>
            <p:cNvPr id="2069" name="Google Shape;2069;p10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0" name="Google Shape;2070;p10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1" name="Google Shape;2071;p10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2" name="Google Shape;2072;p10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3" name="Google Shape;2073;p10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4" name="Google Shape;2074;p10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5" name="Google Shape;2075;p10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076" name="Google Shape;2076;p107"/>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2767390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77"/>
        <p:cNvGrpSpPr/>
        <p:nvPr/>
      </p:nvGrpSpPr>
      <p:grpSpPr>
        <a:xfrm>
          <a:off x="0" y="0"/>
          <a:ext cx="0" cy="0"/>
          <a:chOff x="0" y="0"/>
          <a:chExt cx="0" cy="0"/>
        </a:xfrm>
      </p:grpSpPr>
      <p:sp>
        <p:nvSpPr>
          <p:cNvPr id="2078" name="Google Shape;2078;p108"/>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2079" name="Google Shape;2079;p108"/>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3533750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losing slide w/logo_white">
  <p:cSld name="Closing slide w/logo_white">
    <p:bg>
      <p:bgPr>
        <a:solidFill>
          <a:schemeClr val="dk1"/>
        </a:solidFill>
        <a:effectLst/>
      </p:bgPr>
    </p:bg>
    <p:spTree>
      <p:nvGrpSpPr>
        <p:cNvPr id="1" name="Shape 2080"/>
        <p:cNvGrpSpPr/>
        <p:nvPr/>
      </p:nvGrpSpPr>
      <p:grpSpPr>
        <a:xfrm>
          <a:off x="0" y="0"/>
          <a:ext cx="0" cy="0"/>
          <a:chOff x="0" y="0"/>
          <a:chExt cx="0" cy="0"/>
        </a:xfrm>
      </p:grpSpPr>
      <p:grpSp>
        <p:nvGrpSpPr>
          <p:cNvPr id="2081" name="Google Shape;2081;p110"/>
          <p:cNvGrpSpPr/>
          <p:nvPr/>
        </p:nvGrpSpPr>
        <p:grpSpPr>
          <a:xfrm>
            <a:off x="4931637" y="8"/>
            <a:ext cx="4929377" cy="6858189"/>
            <a:chOff x="1926275" y="238125"/>
            <a:chExt cx="3765950" cy="5239525"/>
          </a:xfrm>
        </p:grpSpPr>
        <p:sp>
          <p:nvSpPr>
            <p:cNvPr id="2082" name="Google Shape;2082;p11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3" name="Google Shape;2083;p11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4" name="Google Shape;2084;p11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5" name="Google Shape;2085;p11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6" name="Google Shape;2086;p11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7" name="Google Shape;2087;p11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8" name="Google Shape;2088;p11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9" name="Google Shape;2089;p11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0" name="Google Shape;2090;p11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1" name="Google Shape;2091;p11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2" name="Google Shape;2092;p11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3" name="Google Shape;2093;p11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4" name="Google Shape;2094;p11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5" name="Google Shape;2095;p11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6" name="Google Shape;2096;p11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7" name="Google Shape;2097;p11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8" name="Google Shape;2098;p11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9" name="Google Shape;2099;p11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0" name="Google Shape;2100;p11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1" name="Google Shape;2101;p11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2" name="Google Shape;2102;p11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3" name="Google Shape;2103;p11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4" name="Google Shape;2104;p11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5" name="Google Shape;2105;p11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6" name="Google Shape;2106;p11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7" name="Google Shape;2107;p11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8" name="Google Shape;2108;p11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9" name="Google Shape;2109;p11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0" name="Google Shape;2110;p11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1" name="Google Shape;2111;p11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2" name="Google Shape;2112;p11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3" name="Google Shape;2113;p11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4" name="Google Shape;2114;p11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5" name="Google Shape;2115;p11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6" name="Google Shape;2116;p11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7" name="Google Shape;2117;p11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8" name="Google Shape;2118;p11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9" name="Google Shape;2119;p11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0" name="Google Shape;2120;p11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1" name="Google Shape;2121;p11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2" name="Google Shape;2122;p11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3" name="Google Shape;2123;p11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4" name="Google Shape;2124;p11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5" name="Google Shape;2125;p11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6" name="Google Shape;2126;p11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7" name="Google Shape;2127;p11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8" name="Google Shape;2128;p11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9" name="Google Shape;2129;p11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0" name="Google Shape;2130;p11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1" name="Google Shape;2131;p11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2" name="Google Shape;2132;p11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3" name="Google Shape;2133;p11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4" name="Google Shape;2134;p11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5" name="Google Shape;2135;p11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6" name="Google Shape;2136;p11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7" name="Google Shape;2137;p11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8" name="Google Shape;2138;p11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9" name="Google Shape;2139;p11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40" name="Google Shape;2140;p11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41" name="Google Shape;2141;p11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142" name="Google Shape;2142;p110"/>
          <p:cNvSpPr/>
          <p:nvPr/>
        </p:nvSpPr>
        <p:spPr>
          <a:xfrm>
            <a:off x="0" y="0"/>
            <a:ext cx="7658000" cy="6858000"/>
          </a:xfrm>
          <a:prstGeom prst="homePlate">
            <a:avLst>
              <a:gd name="adj" fmla="val 39813"/>
            </a:avLst>
          </a:prstGeom>
          <a:solidFill>
            <a:schemeClr val="dk1"/>
          </a:solidFill>
          <a:ln>
            <a:noFill/>
          </a:ln>
          <a:effectLst>
            <a:outerShdw blurRad="228600" dist="38100" dir="10800000" algn="bl" rotWithShape="0">
              <a:srgbClr val="000000">
                <a:alpha val="34117"/>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43" name="Google Shape;2143;p110"/>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144" name="Google Shape;2144;p110"/>
          <p:cNvSpPr/>
          <p:nvPr/>
        </p:nvSpPr>
        <p:spPr>
          <a:xfrm>
            <a:off x="7118367" y="-6333"/>
            <a:ext cx="5073396" cy="6870700"/>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4117"/>
              </a:srgbClr>
            </a:outerShdw>
          </a:effectLst>
        </p:spPr>
      </p:sp>
      <p:sp>
        <p:nvSpPr>
          <p:cNvPr id="2145" name="Google Shape;2145;p110"/>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pic>
        <p:nvPicPr>
          <p:cNvPr id="2146" name="Google Shape;2146;p110"/>
          <p:cNvPicPr preferRelativeResize="0"/>
          <p:nvPr/>
        </p:nvPicPr>
        <p:blipFill rotWithShape="1">
          <a:blip r:embed="rId2">
            <a:alphaModFix/>
          </a:blip>
          <a:srcRect/>
          <a:stretch/>
        </p:blipFill>
        <p:spPr>
          <a:xfrm>
            <a:off x="1714607" y="2858836"/>
            <a:ext cx="3825203" cy="1090765"/>
          </a:xfrm>
          <a:prstGeom prst="rect">
            <a:avLst/>
          </a:prstGeom>
          <a:noFill/>
          <a:ln>
            <a:noFill/>
          </a:ln>
        </p:spPr>
      </p:pic>
    </p:spTree>
    <p:extLst>
      <p:ext uri="{BB962C8B-B14F-4D97-AF65-F5344CB8AC3E}">
        <p14:creationId xmlns:p14="http://schemas.microsoft.com/office/powerpoint/2010/main" val="2248045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losing slide w/logo_red">
  <p:cSld name="Closing slide w/logo_red">
    <p:bg>
      <p:bgPr>
        <a:solidFill>
          <a:schemeClr val="accent1"/>
        </a:solidFill>
        <a:effectLst/>
      </p:bgPr>
    </p:bg>
    <p:spTree>
      <p:nvGrpSpPr>
        <p:cNvPr id="1" name="Shape 2147"/>
        <p:cNvGrpSpPr/>
        <p:nvPr/>
      </p:nvGrpSpPr>
      <p:grpSpPr>
        <a:xfrm>
          <a:off x="0" y="0"/>
          <a:ext cx="0" cy="0"/>
          <a:chOff x="0" y="0"/>
          <a:chExt cx="0" cy="0"/>
        </a:xfrm>
      </p:grpSpPr>
      <p:sp>
        <p:nvSpPr>
          <p:cNvPr id="2148" name="Google Shape;2148;p111"/>
          <p:cNvSpPr/>
          <p:nvPr/>
        </p:nvSpPr>
        <p:spPr>
          <a:xfrm>
            <a:off x="0" y="0"/>
            <a:ext cx="7658000" cy="6858000"/>
          </a:xfrm>
          <a:prstGeom prst="homePlate">
            <a:avLst>
              <a:gd name="adj" fmla="val 39813"/>
            </a:avLst>
          </a:prstGeom>
          <a:solidFill>
            <a:schemeClr val="lt1"/>
          </a:solidFill>
          <a:ln>
            <a:noFill/>
          </a:ln>
          <a:effectLst>
            <a:outerShdw blurRad="228600" dist="38100" dir="10800000" algn="bl" rotWithShape="0">
              <a:srgbClr val="000000">
                <a:alpha val="34117"/>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49" name="Google Shape;2149;p111"/>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grpSp>
        <p:nvGrpSpPr>
          <p:cNvPr id="2150" name="Google Shape;2150;p111"/>
          <p:cNvGrpSpPr/>
          <p:nvPr/>
        </p:nvGrpSpPr>
        <p:grpSpPr>
          <a:xfrm>
            <a:off x="1714562" y="2858830"/>
            <a:ext cx="3825196" cy="1089543"/>
            <a:chOff x="238125" y="1822850"/>
            <a:chExt cx="7080200" cy="2016675"/>
          </a:xfrm>
        </p:grpSpPr>
        <p:sp>
          <p:nvSpPr>
            <p:cNvPr id="2151" name="Google Shape;2151;p11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2" name="Google Shape;2152;p11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3" name="Google Shape;2153;p11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4" name="Google Shape;2154;p11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5" name="Google Shape;2155;p11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6" name="Google Shape;2156;p11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7" name="Google Shape;2157;p11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158" name="Google Shape;2158;p111"/>
          <p:cNvSpPr/>
          <p:nvPr/>
        </p:nvSpPr>
        <p:spPr>
          <a:xfrm>
            <a:off x="7118367" y="-6333"/>
            <a:ext cx="5073396" cy="6870700"/>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4117"/>
              </a:srgbClr>
            </a:outerShdw>
          </a:effectLst>
        </p:spPr>
      </p:sp>
      <p:sp>
        <p:nvSpPr>
          <p:cNvPr id="2159" name="Google Shape;2159;p111"/>
          <p:cNvSpPr txBox="1"/>
          <p:nvPr/>
        </p:nvSpPr>
        <p:spPr>
          <a:xfrm>
            <a:off x="325800" y="6354000"/>
            <a:ext cx="1754000" cy="38974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933" b="0" i="0" u="none" strike="noStrike" cap="none">
                <a:solidFill>
                  <a:schemeClr val="dk2"/>
                </a:solidFill>
                <a:latin typeface="Inter Medium"/>
                <a:ea typeface="Inter Medium"/>
                <a:cs typeface="Inter Medium"/>
                <a:sym typeface="Inter Medium"/>
              </a:rPr>
              <a:t>Proprietary &amp; Confidential</a:t>
            </a:r>
            <a:endParaRPr sz="933" b="0" i="0" u="none" strike="noStrike" cap="none">
              <a:solidFill>
                <a:schemeClr val="dk2"/>
              </a:solidFill>
              <a:latin typeface="Inter Medium"/>
              <a:ea typeface="Inter Medium"/>
              <a:cs typeface="Inter Medium"/>
              <a:sym typeface="Inter Medium"/>
            </a:endParaRPr>
          </a:p>
        </p:txBody>
      </p:sp>
    </p:spTree>
    <p:extLst>
      <p:ext uri="{BB962C8B-B14F-4D97-AF65-F5344CB8AC3E}">
        <p14:creationId xmlns:p14="http://schemas.microsoft.com/office/powerpoint/2010/main" val="403823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0812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160"/>
        <p:cNvGrpSpPr/>
        <p:nvPr/>
      </p:nvGrpSpPr>
      <p:grpSpPr>
        <a:xfrm>
          <a:off x="0" y="0"/>
          <a:ext cx="0" cy="0"/>
          <a:chOff x="0" y="0"/>
          <a:chExt cx="0" cy="0"/>
        </a:xfrm>
      </p:grpSpPr>
      <p:sp>
        <p:nvSpPr>
          <p:cNvPr id="2161" name="Google Shape;2161;g24c3299a92b_0_3373"/>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1724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 White Arrow">
  <p:cSld name="Slide - White Arrow">
    <p:bg>
      <p:bgPr>
        <a:blipFill>
          <a:blip r:embed="rId2">
            <a:alphaModFix/>
          </a:blip>
          <a:stretch>
            <a:fillRect/>
          </a:stretch>
        </a:blipFill>
        <a:effectLst/>
      </p:bgPr>
    </p:bg>
    <p:spTree>
      <p:nvGrpSpPr>
        <p:cNvPr id="1" name="Shape 2162"/>
        <p:cNvGrpSpPr/>
        <p:nvPr/>
      </p:nvGrpSpPr>
      <p:grpSpPr>
        <a:xfrm>
          <a:off x="0" y="0"/>
          <a:ext cx="0" cy="0"/>
          <a:chOff x="0" y="0"/>
          <a:chExt cx="0" cy="0"/>
        </a:xfrm>
      </p:grpSpPr>
      <p:sp>
        <p:nvSpPr>
          <p:cNvPr id="2163" name="Google Shape;2163;g28bf203a7c3_0_28"/>
          <p:cNvSpPr/>
          <p:nvPr/>
        </p:nvSpPr>
        <p:spPr>
          <a:xfrm>
            <a:off x="5601729" y="0"/>
            <a:ext cx="5082400" cy="68580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933" b="0" i="0" u="none" strike="noStrike" cap="none">
              <a:solidFill>
                <a:schemeClr val="lt1"/>
              </a:solidFill>
              <a:latin typeface="Arial"/>
              <a:ea typeface="Arial"/>
              <a:cs typeface="Arial"/>
              <a:sym typeface="Arial"/>
            </a:endParaRPr>
          </a:p>
        </p:txBody>
      </p:sp>
      <p:sp>
        <p:nvSpPr>
          <p:cNvPr id="2164" name="Google Shape;2164;g28bf203a7c3_0_28"/>
          <p:cNvSpPr txBox="1">
            <a:spLocks noGrp="1"/>
          </p:cNvSpPr>
          <p:nvPr>
            <p:ph type="ctrTitle"/>
          </p:nvPr>
        </p:nvSpPr>
        <p:spPr>
          <a:xfrm>
            <a:off x="1166447" y="564732"/>
            <a:ext cx="9859200" cy="758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2"/>
              </a:buClr>
              <a:buSzPts val="3000"/>
              <a:buFont typeface="Inter Black"/>
              <a:buNone/>
              <a:defRPr sz="40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5" name="Google Shape;2165;g28bf203a7c3_0_28"/>
          <p:cNvSpPr txBox="1">
            <a:spLocks noGrp="1"/>
          </p:cNvSpPr>
          <p:nvPr>
            <p:ph type="body" idx="1"/>
          </p:nvPr>
        </p:nvSpPr>
        <p:spPr>
          <a:xfrm>
            <a:off x="1166447" y="1678327"/>
            <a:ext cx="9859200" cy="3981200"/>
          </a:xfrm>
          <a:prstGeom prst="rect">
            <a:avLst/>
          </a:prstGeom>
          <a:noFill/>
          <a:ln>
            <a:noFill/>
          </a:ln>
        </p:spPr>
        <p:txBody>
          <a:bodyPr spcFirstLastPara="1" wrap="square" lIns="68575" tIns="34275" rIns="68575" bIns="34275" anchor="t" anchorCtr="0">
            <a:normAutofit/>
          </a:bodyPr>
          <a:lstStyle>
            <a:lvl1pPr marL="609585" lvl="0" indent="-431789" algn="l">
              <a:lnSpc>
                <a:spcPct val="90000"/>
              </a:lnSpc>
              <a:spcBef>
                <a:spcPts val="1067"/>
              </a:spcBef>
              <a:spcAft>
                <a:spcPts val="0"/>
              </a:spcAft>
              <a:buClr>
                <a:schemeClr val="dk2"/>
              </a:buClr>
              <a:buSzPts val="1500"/>
              <a:buChar char="•"/>
              <a:defRPr sz="2000">
                <a:solidFill>
                  <a:schemeClr val="dk2"/>
                </a:solidFill>
                <a:latin typeface="Open Sans"/>
                <a:ea typeface="Open Sans"/>
                <a:cs typeface="Open Sans"/>
                <a:sym typeface="Open Sans"/>
              </a:defRPr>
            </a:lvl1pPr>
            <a:lvl2pPr marL="1219170" lvl="1" indent="-423323" algn="l">
              <a:lnSpc>
                <a:spcPct val="90000"/>
              </a:lnSpc>
              <a:spcBef>
                <a:spcPts val="533"/>
              </a:spcBef>
              <a:spcAft>
                <a:spcPts val="0"/>
              </a:spcAft>
              <a:buClr>
                <a:schemeClr val="dk2"/>
              </a:buClr>
              <a:buSzPts val="1400"/>
              <a:buChar char="•"/>
              <a:defRPr sz="1867">
                <a:solidFill>
                  <a:schemeClr val="dk2"/>
                </a:solidFill>
                <a:latin typeface="Open Sans"/>
                <a:ea typeface="Open Sans"/>
                <a:cs typeface="Open Sans"/>
                <a:sym typeface="Open Sans"/>
              </a:defRPr>
            </a:lvl2pPr>
            <a:lvl3pPr marL="1828754" lvl="2" indent="-406390" algn="l">
              <a:lnSpc>
                <a:spcPct val="90000"/>
              </a:lnSpc>
              <a:spcBef>
                <a:spcPts val="533"/>
              </a:spcBef>
              <a:spcAft>
                <a:spcPts val="0"/>
              </a:spcAft>
              <a:buClr>
                <a:schemeClr val="dk2"/>
              </a:buClr>
              <a:buSzPts val="1200"/>
              <a:buChar char="•"/>
              <a:defRPr sz="1600">
                <a:solidFill>
                  <a:schemeClr val="dk2"/>
                </a:solidFill>
                <a:latin typeface="Open Sans"/>
                <a:ea typeface="Open Sans"/>
                <a:cs typeface="Open Sans"/>
                <a:sym typeface="Open Sans"/>
              </a:defRPr>
            </a:lvl3pPr>
            <a:lvl4pPr marL="2438339" lvl="3" indent="-397923" algn="l">
              <a:lnSpc>
                <a:spcPct val="90000"/>
              </a:lnSpc>
              <a:spcBef>
                <a:spcPts val="533"/>
              </a:spcBef>
              <a:spcAft>
                <a:spcPts val="0"/>
              </a:spcAft>
              <a:buClr>
                <a:schemeClr val="dk2"/>
              </a:buClr>
              <a:buSzPts val="1100"/>
              <a:buChar char="•"/>
              <a:defRPr sz="1467">
                <a:solidFill>
                  <a:schemeClr val="dk2"/>
                </a:solidFill>
                <a:latin typeface="Open Sans"/>
                <a:ea typeface="Open Sans"/>
                <a:cs typeface="Open Sans"/>
                <a:sym typeface="Open Sans"/>
              </a:defRPr>
            </a:lvl4pPr>
            <a:lvl5pPr marL="3047924" lvl="4" indent="-397923" algn="l">
              <a:lnSpc>
                <a:spcPct val="90000"/>
              </a:lnSpc>
              <a:spcBef>
                <a:spcPts val="533"/>
              </a:spcBef>
              <a:spcAft>
                <a:spcPts val="0"/>
              </a:spcAft>
              <a:buClr>
                <a:schemeClr val="dk2"/>
              </a:buClr>
              <a:buSzPts val="1100"/>
              <a:buChar char="•"/>
              <a:defRPr sz="1467">
                <a:solidFill>
                  <a:schemeClr val="dk2"/>
                </a:solidFill>
                <a:latin typeface="Open Sans"/>
                <a:ea typeface="Open Sans"/>
                <a:cs typeface="Open Sans"/>
                <a:sym typeface="Open Sans"/>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91834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270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409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591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804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0001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4/8/2026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446771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2"/>
          <p:cNvSpPr txBox="1">
            <a:spLocks noGrp="1"/>
          </p:cNvSpPr>
          <p:nvPr>
            <p:ph type="title"/>
          </p:nvPr>
        </p:nvSpPr>
        <p:spPr>
          <a:xfrm>
            <a:off x="325804" y="267467"/>
            <a:ext cx="11548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2"/>
          <p:cNvSpPr txBox="1">
            <a:spLocks noGrp="1"/>
          </p:cNvSpPr>
          <p:nvPr>
            <p:ph type="body" idx="1"/>
          </p:nvPr>
        </p:nvSpPr>
        <p:spPr>
          <a:xfrm>
            <a:off x="325800" y="1274400"/>
            <a:ext cx="11548800" cy="48896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8" name="Google Shape;8;p72"/>
          <p:cNvSpPr txBox="1">
            <a:spLocks noGrp="1"/>
          </p:cNvSpPr>
          <p:nvPr>
            <p:ph type="sldNum" idx="12"/>
          </p:nvPr>
        </p:nvSpPr>
        <p:spPr>
          <a:xfrm>
            <a:off x="11603133" y="6374033"/>
            <a:ext cx="425200" cy="36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933"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9615131"/>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4.xml"/><Relationship Id="rId7" Type="http://schemas.openxmlformats.org/officeDocument/2006/relationships/image" Target="../media/image3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1.sv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12532" y="4612808"/>
            <a:ext cx="7766936" cy="1096899"/>
          </a:xfrm>
        </p:spPr>
        <p:txBody>
          <a:bodyPr>
            <a:normAutofit/>
          </a:bodyPr>
          <a:lstStyle/>
          <a:p>
            <a:pPr algn="ctr"/>
            <a:r>
              <a:rPr lang="en-US" sz="2400" b="1" dirty="0">
                <a:solidFill>
                  <a:schemeClr val="bg2">
                    <a:lumMod val="25000"/>
                  </a:schemeClr>
                </a:solidFill>
                <a:latin typeface="Century Gothic" panose="020B0502020202020204" pitchFamily="34" charset="0"/>
              </a:rPr>
              <a:t>2026-27 BENEFITS REVIEW</a:t>
            </a:r>
          </a:p>
          <a:p>
            <a:pPr algn="ctr"/>
            <a:r>
              <a:rPr lang="en-US" sz="2000" dirty="0">
                <a:solidFill>
                  <a:schemeClr val="bg2">
                    <a:lumMod val="25000"/>
                  </a:schemeClr>
                </a:solidFill>
                <a:latin typeface="Century Gothic" panose="020B0502020202020204" pitchFamily="34" charset="0"/>
              </a:rPr>
              <a:t>Plan Year: May 1, 2026 – April 30, 2027</a:t>
            </a:r>
          </a:p>
        </p:txBody>
      </p:sp>
      <p:pic>
        <p:nvPicPr>
          <p:cNvPr id="1026" name="Picture 2" descr="What Makes Army and Navy Academy Different from Other Schools?">
            <a:extLst>
              <a:ext uri="{FF2B5EF4-FFF2-40B4-BE49-F238E27FC236}">
                <a16:creationId xmlns:a16="http://schemas.microsoft.com/office/drawing/2014/main" id="{838FC6D3-2FE2-D83D-8B55-6F58927DF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586" y="1067439"/>
            <a:ext cx="3287451" cy="284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1774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1188-6C76-CC8A-D751-A170BACA1273}"/>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98E4DFD2-B051-17BC-65F8-9EAD64089179}"/>
              </a:ext>
            </a:extLst>
          </p:cNvPr>
          <p:cNvSpPr>
            <a:spLocks noGrp="1"/>
          </p:cNvSpPr>
          <p:nvPr>
            <p:ph type="body" sz="half" idx="2"/>
          </p:nvPr>
        </p:nvSpPr>
        <p:spPr/>
        <p:txBody>
          <a:bodyPr/>
          <a:lstStyle/>
          <a:p>
            <a:endParaRPr lang="en-US" dirty="0"/>
          </a:p>
        </p:txBody>
      </p:sp>
      <p:sp>
        <p:nvSpPr>
          <p:cNvPr id="9" name="Content Placeholder 8">
            <a:extLst>
              <a:ext uri="{FF2B5EF4-FFF2-40B4-BE49-F238E27FC236}">
                <a16:creationId xmlns:a16="http://schemas.microsoft.com/office/drawing/2014/main" id="{070EC550-852B-3B9D-2969-12AA67C785A3}"/>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E1FB3FC3-1CFC-6D3D-51CF-BB6CE0E62FD1}"/>
              </a:ext>
            </a:extLst>
          </p:cNvPr>
          <p:cNvPicPr>
            <a:picLocks noChangeAspect="1"/>
          </p:cNvPicPr>
          <p:nvPr/>
        </p:nvPicPr>
        <p:blipFill>
          <a:blip r:embed="rId2"/>
          <a:stretch>
            <a:fillRect/>
          </a:stretch>
        </p:blipFill>
        <p:spPr>
          <a:xfrm>
            <a:off x="0" y="85202"/>
            <a:ext cx="12192000" cy="6687595"/>
          </a:xfrm>
          <a:prstGeom prst="rect">
            <a:avLst/>
          </a:prstGeom>
        </p:spPr>
      </p:pic>
    </p:spTree>
    <p:extLst>
      <p:ext uri="{BB962C8B-B14F-4D97-AF65-F5344CB8AC3E}">
        <p14:creationId xmlns:p14="http://schemas.microsoft.com/office/powerpoint/2010/main" val="247499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1188-6C76-CC8A-D751-A170BACA1273}"/>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98E4DFD2-B051-17BC-65F8-9EAD64089179}"/>
              </a:ext>
            </a:extLst>
          </p:cNvPr>
          <p:cNvSpPr>
            <a:spLocks noGrp="1"/>
          </p:cNvSpPr>
          <p:nvPr>
            <p:ph type="body" sz="half" idx="2"/>
          </p:nvPr>
        </p:nvSpPr>
        <p:spPr/>
        <p:txBody>
          <a:bodyPr/>
          <a:lstStyle/>
          <a:p>
            <a:endParaRPr lang="en-US" dirty="0"/>
          </a:p>
        </p:txBody>
      </p:sp>
      <p:sp>
        <p:nvSpPr>
          <p:cNvPr id="9" name="Content Placeholder 8">
            <a:extLst>
              <a:ext uri="{FF2B5EF4-FFF2-40B4-BE49-F238E27FC236}">
                <a16:creationId xmlns:a16="http://schemas.microsoft.com/office/drawing/2014/main" id="{070EC550-852B-3B9D-2969-12AA67C785A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463D1E0E-D5AA-7B1C-D998-C9EFF54E2CFC}"/>
              </a:ext>
            </a:extLst>
          </p:cNvPr>
          <p:cNvPicPr>
            <a:picLocks noChangeAspect="1"/>
          </p:cNvPicPr>
          <p:nvPr/>
        </p:nvPicPr>
        <p:blipFill>
          <a:blip r:embed="rId2"/>
          <a:stretch>
            <a:fillRect/>
          </a:stretch>
        </p:blipFill>
        <p:spPr>
          <a:xfrm>
            <a:off x="0" y="79792"/>
            <a:ext cx="12192000" cy="6698415"/>
          </a:xfrm>
          <a:prstGeom prst="rect">
            <a:avLst/>
          </a:prstGeom>
        </p:spPr>
      </p:pic>
    </p:spTree>
    <p:extLst>
      <p:ext uri="{BB962C8B-B14F-4D97-AF65-F5344CB8AC3E}">
        <p14:creationId xmlns:p14="http://schemas.microsoft.com/office/powerpoint/2010/main" val="177611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1188-6C76-CC8A-D751-A170BACA1273}"/>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98E4DFD2-B051-17BC-65F8-9EAD64089179}"/>
              </a:ext>
            </a:extLst>
          </p:cNvPr>
          <p:cNvSpPr>
            <a:spLocks noGrp="1"/>
          </p:cNvSpPr>
          <p:nvPr>
            <p:ph type="body" sz="half" idx="2"/>
          </p:nvPr>
        </p:nvSpPr>
        <p:spPr/>
        <p:txBody>
          <a:bodyPr/>
          <a:lstStyle/>
          <a:p>
            <a:endParaRPr lang="en-US" dirty="0"/>
          </a:p>
        </p:txBody>
      </p:sp>
      <p:sp>
        <p:nvSpPr>
          <p:cNvPr id="9" name="Content Placeholder 8">
            <a:extLst>
              <a:ext uri="{FF2B5EF4-FFF2-40B4-BE49-F238E27FC236}">
                <a16:creationId xmlns:a16="http://schemas.microsoft.com/office/drawing/2014/main" id="{070EC550-852B-3B9D-2969-12AA67C785A3}"/>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8459EC3C-444B-6E77-AD0E-5805A0853CEC}"/>
              </a:ext>
            </a:extLst>
          </p:cNvPr>
          <p:cNvPicPr>
            <a:picLocks noChangeAspect="1"/>
          </p:cNvPicPr>
          <p:nvPr/>
        </p:nvPicPr>
        <p:blipFill>
          <a:blip r:embed="rId2"/>
          <a:stretch>
            <a:fillRect/>
          </a:stretch>
        </p:blipFill>
        <p:spPr>
          <a:xfrm>
            <a:off x="0" y="16565"/>
            <a:ext cx="12192000" cy="6824870"/>
          </a:xfrm>
          <a:prstGeom prst="rect">
            <a:avLst/>
          </a:prstGeom>
        </p:spPr>
      </p:pic>
    </p:spTree>
    <p:extLst>
      <p:ext uri="{BB962C8B-B14F-4D97-AF65-F5344CB8AC3E}">
        <p14:creationId xmlns:p14="http://schemas.microsoft.com/office/powerpoint/2010/main" val="2207037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858296"/>
            <a:ext cx="3854528" cy="1179872"/>
          </a:xfrm>
        </p:spPr>
        <p:txBody>
          <a:bodyPr>
            <a:normAutofit fontScale="90000"/>
          </a:bodyPr>
          <a:lstStyle/>
          <a:p>
            <a:br>
              <a:rPr lang="en-US" sz="3200" b="1" dirty="0">
                <a:latin typeface="Century Gothic" panose="020B0502020202020204" pitchFamily="34" charset="0"/>
              </a:rPr>
            </a:br>
            <a:br>
              <a:rPr lang="en-US" sz="3200" b="1" dirty="0">
                <a:latin typeface="Century Gothic" panose="020B0502020202020204" pitchFamily="34" charset="0"/>
              </a:rPr>
            </a:br>
            <a:br>
              <a:rPr lang="en-US" sz="3200" b="1" dirty="0">
                <a:latin typeface="Century Gothic" panose="020B0502020202020204" pitchFamily="34" charset="0"/>
              </a:rPr>
            </a:br>
            <a:br>
              <a:rPr lang="en-US" sz="3200" b="1" dirty="0">
                <a:latin typeface="Century Gothic" panose="020B0502020202020204" pitchFamily="34" charset="0"/>
              </a:rPr>
            </a:br>
            <a:r>
              <a:rPr lang="en-US" sz="3200" b="1" dirty="0">
                <a:solidFill>
                  <a:schemeClr val="tx2"/>
                </a:solidFill>
                <a:latin typeface="Century Gothic" panose="020B0502020202020204" pitchFamily="34" charset="0"/>
              </a:rPr>
              <a:t>DENTAL BENEFITS</a:t>
            </a:r>
            <a:br>
              <a:rPr lang="en-US" sz="3200" dirty="0">
                <a:latin typeface="Century Gothic" panose="020B0502020202020204" pitchFamily="34" charset="0"/>
              </a:rPr>
            </a:br>
            <a:endParaRPr lang="en-US" sz="2800" dirty="0">
              <a:latin typeface="Century Gothic" panose="020B0502020202020204" pitchFamily="34"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60913" y="2062018"/>
            <a:ext cx="4513262" cy="243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Dental Insurance Company | United Concordia">
            <a:extLst>
              <a:ext uri="{FF2B5EF4-FFF2-40B4-BE49-F238E27FC236}">
                <a16:creationId xmlns:a16="http://schemas.microsoft.com/office/drawing/2014/main" id="{9046CA13-406C-6496-35FE-A7F88FF72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91" y="3187630"/>
            <a:ext cx="2784476" cy="58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080775"/>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gs>
            <a:gs pos="0">
              <a:schemeClr val="accent1">
                <a:lumMod val="45000"/>
                <a:lumOff val="55000"/>
              </a:schemeClr>
            </a:gs>
            <a:gs pos="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6933" y="609600"/>
            <a:ext cx="10197494" cy="1099457"/>
          </a:xfrm>
        </p:spPr>
        <p:txBody>
          <a:bodyPr>
            <a:normAutofit/>
          </a:bodyPr>
          <a:lstStyle/>
          <a:p>
            <a:pPr>
              <a:lnSpc>
                <a:spcPct val="90000"/>
              </a:lnSpc>
            </a:pPr>
            <a:r>
              <a:rPr lang="en-US" dirty="0">
                <a:solidFill>
                  <a:schemeClr val="tx2"/>
                </a:solidFill>
                <a:latin typeface="Century Gothic" panose="020B0502020202020204" pitchFamily="34" charset="0"/>
              </a:rPr>
              <a:t>DENTAL PPO</a:t>
            </a:r>
            <a:br>
              <a:rPr lang="en-US" dirty="0">
                <a:solidFill>
                  <a:schemeClr val="tx2"/>
                </a:solidFill>
                <a:latin typeface="Century Gothic" panose="020B0502020202020204" pitchFamily="34" charset="0"/>
              </a:rPr>
            </a:br>
            <a:r>
              <a:rPr lang="en-US" b="1" dirty="0">
                <a:solidFill>
                  <a:schemeClr val="tx2"/>
                </a:solidFill>
                <a:latin typeface="Century Gothic" panose="020B0502020202020204" pitchFamily="34" charset="0"/>
              </a:rPr>
              <a:t>Benefit Highlights</a:t>
            </a:r>
          </a:p>
        </p:txBody>
      </p:sp>
      <p:graphicFrame>
        <p:nvGraphicFramePr>
          <p:cNvPr id="5" name="Content Placeholder 2">
            <a:extLst>
              <a:ext uri="{FF2B5EF4-FFF2-40B4-BE49-F238E27FC236}">
                <a16:creationId xmlns:a16="http://schemas.microsoft.com/office/drawing/2014/main" id="{45E9E985-658B-4230-9A96-D6063C3409D5}"/>
              </a:ext>
            </a:extLst>
          </p:cNvPr>
          <p:cNvGraphicFramePr>
            <a:graphicFrameLocks noGrp="1"/>
          </p:cNvGraphicFramePr>
          <p:nvPr>
            <p:ph idx="1"/>
            <p:extLst>
              <p:ext uri="{D42A27DB-BD31-4B8C-83A1-F6EECF244321}">
                <p14:modId xmlns:p14="http://schemas.microsoft.com/office/powerpoint/2010/main" val="5910693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19072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642" y="1233477"/>
            <a:ext cx="10972800" cy="1143000"/>
          </a:xfrm>
        </p:spPr>
        <p:txBody>
          <a:bodyPr>
            <a:normAutofit fontScale="90000"/>
          </a:bodyPr>
          <a:lstStyle/>
          <a:p>
            <a:r>
              <a:rPr lang="en-US" dirty="0">
                <a:solidFill>
                  <a:schemeClr val="tx2"/>
                </a:solidFill>
                <a:latin typeface="Century Gothic" panose="020B0502020202020204" pitchFamily="34" charset="0"/>
              </a:rPr>
              <a:t>DENTAL PPO</a:t>
            </a:r>
            <a:br>
              <a:rPr lang="en-US" dirty="0">
                <a:solidFill>
                  <a:schemeClr val="tx2"/>
                </a:solidFill>
                <a:latin typeface="Century Gothic" panose="020B0502020202020204" pitchFamily="34" charset="0"/>
              </a:rPr>
            </a:br>
            <a:r>
              <a:rPr lang="en-US" b="1" dirty="0">
                <a:solidFill>
                  <a:schemeClr val="tx2"/>
                </a:solidFill>
                <a:latin typeface="Century Gothic" panose="020B0502020202020204" pitchFamily="34" charset="0"/>
              </a:rPr>
              <a:t>Benefit Summary</a:t>
            </a:r>
          </a:p>
        </p:txBody>
      </p:sp>
      <p:graphicFrame>
        <p:nvGraphicFramePr>
          <p:cNvPr id="5" name="Table 5">
            <a:extLst>
              <a:ext uri="{FF2B5EF4-FFF2-40B4-BE49-F238E27FC236}">
                <a16:creationId xmlns:a16="http://schemas.microsoft.com/office/drawing/2014/main" id="{26ED9559-8541-49BF-A470-DF49920B80A8}"/>
              </a:ext>
            </a:extLst>
          </p:cNvPr>
          <p:cNvGraphicFramePr>
            <a:graphicFrameLocks noGrp="1"/>
          </p:cNvGraphicFramePr>
          <p:nvPr>
            <p:ph idx="1"/>
            <p:extLst>
              <p:ext uri="{D42A27DB-BD31-4B8C-83A1-F6EECF244321}">
                <p14:modId xmlns:p14="http://schemas.microsoft.com/office/powerpoint/2010/main" val="1764315937"/>
              </p:ext>
            </p:extLst>
          </p:nvPr>
        </p:nvGraphicFramePr>
        <p:xfrm>
          <a:off x="521275" y="2616668"/>
          <a:ext cx="8720545" cy="2595880"/>
        </p:xfrm>
        <a:graphic>
          <a:graphicData uri="http://schemas.openxmlformats.org/drawingml/2006/table">
            <a:tbl>
              <a:tblPr firstRow="1" bandRow="1">
                <a:tableStyleId>{21E4AEA4-8DFA-4A89-87EB-49C32662AFE0}</a:tableStyleId>
              </a:tblPr>
              <a:tblGrid>
                <a:gridCol w="4374385">
                  <a:extLst>
                    <a:ext uri="{9D8B030D-6E8A-4147-A177-3AD203B41FA5}">
                      <a16:colId xmlns:a16="http://schemas.microsoft.com/office/drawing/2014/main" val="3135608178"/>
                    </a:ext>
                  </a:extLst>
                </a:gridCol>
                <a:gridCol w="4346160">
                  <a:extLst>
                    <a:ext uri="{9D8B030D-6E8A-4147-A177-3AD203B41FA5}">
                      <a16:colId xmlns:a16="http://schemas.microsoft.com/office/drawing/2014/main" val="1068464862"/>
                    </a:ext>
                  </a:extLst>
                </a:gridCol>
              </a:tblGrid>
              <a:tr h="370840">
                <a:tc>
                  <a: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dirty="0">
                          <a:latin typeface="Century Gothic" panose="020B0502020202020204" pitchFamily="34" charset="0"/>
                          <a:ea typeface="Tahoma" panose="020B0604030504040204" pitchFamily="34" charset="0"/>
                          <a:cs typeface="Tahoma" panose="020B0604030504040204" pitchFamily="34" charset="0"/>
                        </a:rPr>
                        <a:t>PPO</a:t>
                      </a:r>
                    </a:p>
                  </a:txBody>
                  <a:tcPr/>
                </a:tc>
                <a:extLst>
                  <a:ext uri="{0D108BD9-81ED-4DB2-BD59-A6C34878D82A}">
                    <a16:rowId xmlns:a16="http://schemas.microsoft.com/office/drawing/2014/main" val="3827302807"/>
                  </a:ext>
                </a:extLst>
              </a:tr>
              <a:tr h="370840">
                <a:tc>
                  <a:txBody>
                    <a:bodyPr/>
                    <a:lstStyle/>
                    <a:p>
                      <a:r>
                        <a:rPr lang="en-US" dirty="0">
                          <a:latin typeface="Century Gothic" panose="020B0502020202020204" pitchFamily="34" charset="0"/>
                          <a:ea typeface="Tahoma" panose="020B0604030504040204" pitchFamily="34" charset="0"/>
                          <a:cs typeface="Tahoma" panose="020B0604030504040204" pitchFamily="34" charset="0"/>
                        </a:rPr>
                        <a:t>Deductible</a:t>
                      </a:r>
                    </a:p>
                  </a:txBody>
                  <a:tcPr/>
                </a:tc>
                <a:tc>
                  <a:txBody>
                    <a:bodyPr/>
                    <a:lstStyle/>
                    <a:p>
                      <a:pPr algn="ctr"/>
                      <a:r>
                        <a:rPr lang="en-US" dirty="0">
                          <a:latin typeface="Century Gothic" panose="020B0502020202020204" pitchFamily="34" charset="0"/>
                          <a:ea typeface="Tahoma" panose="020B0604030504040204" pitchFamily="34" charset="0"/>
                          <a:cs typeface="Tahoma" panose="020B0604030504040204" pitchFamily="34" charset="0"/>
                        </a:rPr>
                        <a:t>$50 3/fam</a:t>
                      </a:r>
                    </a:p>
                  </a:txBody>
                  <a:tcPr/>
                </a:tc>
                <a:extLst>
                  <a:ext uri="{0D108BD9-81ED-4DB2-BD59-A6C34878D82A}">
                    <a16:rowId xmlns:a16="http://schemas.microsoft.com/office/drawing/2014/main" val="3877904017"/>
                  </a:ext>
                </a:extLst>
              </a:tr>
              <a:tr h="370840">
                <a:tc>
                  <a:txBody>
                    <a:bodyPr/>
                    <a:lstStyle/>
                    <a:p>
                      <a:r>
                        <a:rPr lang="en-US" dirty="0">
                          <a:latin typeface="Century Gothic" panose="020B0502020202020204" pitchFamily="34" charset="0"/>
                          <a:ea typeface="Tahoma" panose="020B0604030504040204" pitchFamily="34" charset="0"/>
                          <a:cs typeface="Tahoma" panose="020B0604030504040204" pitchFamily="34" charset="0"/>
                        </a:rPr>
                        <a:t>Annual Benefit Maximum</a:t>
                      </a:r>
                    </a:p>
                  </a:txBody>
                  <a:tcPr/>
                </a:tc>
                <a:tc>
                  <a:txBody>
                    <a:bodyPr/>
                    <a:lstStyle/>
                    <a:p>
                      <a:pPr algn="ctr"/>
                      <a:r>
                        <a:rPr lang="en-US" dirty="0">
                          <a:latin typeface="Century Gothic" panose="020B0502020202020204" pitchFamily="34" charset="0"/>
                          <a:ea typeface="Tahoma" panose="020B0604030504040204" pitchFamily="34" charset="0"/>
                          <a:cs typeface="Tahoma" panose="020B0604030504040204" pitchFamily="34" charset="0"/>
                        </a:rPr>
                        <a:t>$2,500</a:t>
                      </a:r>
                    </a:p>
                  </a:txBody>
                  <a:tcPr/>
                </a:tc>
                <a:extLst>
                  <a:ext uri="{0D108BD9-81ED-4DB2-BD59-A6C34878D82A}">
                    <a16:rowId xmlns:a16="http://schemas.microsoft.com/office/drawing/2014/main" val="2285623939"/>
                  </a:ext>
                </a:extLst>
              </a:tr>
              <a:tr h="370840">
                <a:tc>
                  <a:txBody>
                    <a:bodyPr/>
                    <a:lstStyle/>
                    <a:p>
                      <a:r>
                        <a:rPr lang="en-US" dirty="0">
                          <a:latin typeface="Century Gothic" panose="020B0502020202020204" pitchFamily="34" charset="0"/>
                          <a:ea typeface="Tahoma" panose="020B0604030504040204" pitchFamily="34" charset="0"/>
                          <a:cs typeface="Tahoma" panose="020B0604030504040204" pitchFamily="34" charset="0"/>
                        </a:rPr>
                        <a:t>Preventive Care</a:t>
                      </a:r>
                    </a:p>
                  </a:txBody>
                  <a:tcPr/>
                </a:tc>
                <a:tc>
                  <a:txBody>
                    <a:bodyPr/>
                    <a:lstStyle/>
                    <a:p>
                      <a:pPr algn="ctr"/>
                      <a:r>
                        <a:rPr lang="en-US" dirty="0">
                          <a:latin typeface="Century Gothic" panose="020B0502020202020204" pitchFamily="34" charset="0"/>
                          <a:ea typeface="Tahoma" panose="020B0604030504040204" pitchFamily="34" charset="0"/>
                          <a:cs typeface="Tahoma" panose="020B0604030504040204" pitchFamily="34" charset="0"/>
                        </a:rPr>
                        <a:t>100%</a:t>
                      </a:r>
                    </a:p>
                  </a:txBody>
                  <a:tcPr/>
                </a:tc>
                <a:extLst>
                  <a:ext uri="{0D108BD9-81ED-4DB2-BD59-A6C34878D82A}">
                    <a16:rowId xmlns:a16="http://schemas.microsoft.com/office/drawing/2014/main" val="3533587804"/>
                  </a:ext>
                </a:extLst>
              </a:tr>
              <a:tr h="370840">
                <a:tc>
                  <a:txBody>
                    <a:bodyPr/>
                    <a:lstStyle/>
                    <a:p>
                      <a:r>
                        <a:rPr lang="en-US" dirty="0">
                          <a:latin typeface="Century Gothic" panose="020B0502020202020204" pitchFamily="34" charset="0"/>
                          <a:ea typeface="Tahoma" panose="020B0604030504040204" pitchFamily="34" charset="0"/>
                          <a:cs typeface="Tahoma" panose="020B0604030504040204" pitchFamily="34" charset="0"/>
                        </a:rPr>
                        <a:t>Basic Services</a:t>
                      </a:r>
                    </a:p>
                  </a:txBody>
                  <a:tcPr/>
                </a:tc>
                <a:tc>
                  <a:txBody>
                    <a:bodyPr/>
                    <a:lstStyle/>
                    <a:p>
                      <a:pPr algn="ctr"/>
                      <a:r>
                        <a:rPr lang="en-US" dirty="0">
                          <a:latin typeface="Century Gothic" panose="020B0502020202020204" pitchFamily="34" charset="0"/>
                          <a:ea typeface="Tahoma" panose="020B0604030504040204" pitchFamily="34" charset="0"/>
                          <a:cs typeface="Tahoma" panose="020B0604030504040204" pitchFamily="34" charset="0"/>
                        </a:rPr>
                        <a:t>80%</a:t>
                      </a:r>
                    </a:p>
                  </a:txBody>
                  <a:tcPr/>
                </a:tc>
                <a:extLst>
                  <a:ext uri="{0D108BD9-81ED-4DB2-BD59-A6C34878D82A}">
                    <a16:rowId xmlns:a16="http://schemas.microsoft.com/office/drawing/2014/main" val="1486581641"/>
                  </a:ext>
                </a:extLst>
              </a:tr>
              <a:tr h="370840">
                <a:tc>
                  <a:txBody>
                    <a:bodyPr/>
                    <a:lstStyle/>
                    <a:p>
                      <a:r>
                        <a:rPr lang="en-US" dirty="0">
                          <a:latin typeface="Century Gothic" panose="020B0502020202020204" pitchFamily="34" charset="0"/>
                          <a:ea typeface="Tahoma" panose="020B0604030504040204" pitchFamily="34" charset="0"/>
                          <a:cs typeface="Tahoma" panose="020B0604030504040204" pitchFamily="34" charset="0"/>
                        </a:rPr>
                        <a:t>Major Services</a:t>
                      </a:r>
                    </a:p>
                  </a:txBody>
                  <a:tcPr/>
                </a:tc>
                <a:tc>
                  <a:txBody>
                    <a:bodyPr/>
                    <a:lstStyle/>
                    <a:p>
                      <a:pPr algn="ctr"/>
                      <a:r>
                        <a:rPr lang="en-US" dirty="0">
                          <a:latin typeface="Century Gothic" panose="020B0502020202020204" pitchFamily="34" charset="0"/>
                          <a:ea typeface="Tahoma" panose="020B0604030504040204" pitchFamily="34" charset="0"/>
                          <a:cs typeface="Tahoma" panose="020B0604030504040204" pitchFamily="34" charset="0"/>
                        </a:rPr>
                        <a:t>50%</a:t>
                      </a:r>
                    </a:p>
                  </a:txBody>
                  <a:tcPr/>
                </a:tc>
                <a:extLst>
                  <a:ext uri="{0D108BD9-81ED-4DB2-BD59-A6C34878D82A}">
                    <a16:rowId xmlns:a16="http://schemas.microsoft.com/office/drawing/2014/main" val="3389513185"/>
                  </a:ext>
                </a:extLst>
              </a:tr>
              <a:tr h="370840">
                <a:tc>
                  <a:txBody>
                    <a:bodyPr/>
                    <a:lstStyle/>
                    <a:p>
                      <a:r>
                        <a:rPr lang="en-US" dirty="0">
                          <a:latin typeface="Century Gothic" panose="020B0502020202020204" pitchFamily="34" charset="0"/>
                          <a:ea typeface="Tahoma" panose="020B0604030504040204" pitchFamily="34" charset="0"/>
                          <a:cs typeface="Tahoma" panose="020B0604030504040204" pitchFamily="34" charset="0"/>
                        </a:rPr>
                        <a:t>Orthodontia (Adult and Child)</a:t>
                      </a:r>
                    </a:p>
                  </a:txBody>
                  <a:tcPr/>
                </a:tc>
                <a:tc>
                  <a:txBody>
                    <a:bodyPr/>
                    <a:lstStyle/>
                    <a:p>
                      <a:pPr algn="ctr"/>
                      <a:r>
                        <a:rPr lang="en-US" dirty="0">
                          <a:latin typeface="Century Gothic" panose="020B0502020202020204" pitchFamily="34" charset="0"/>
                          <a:ea typeface="Tahoma" panose="020B0604030504040204" pitchFamily="34" charset="0"/>
                          <a:cs typeface="Tahoma" panose="020B0604030504040204" pitchFamily="34" charset="0"/>
                        </a:rPr>
                        <a:t>50% to $1,500 lifetime maximum</a:t>
                      </a:r>
                    </a:p>
                  </a:txBody>
                  <a:tcPr/>
                </a:tc>
                <a:extLst>
                  <a:ext uri="{0D108BD9-81ED-4DB2-BD59-A6C34878D82A}">
                    <a16:rowId xmlns:a16="http://schemas.microsoft.com/office/drawing/2014/main" val="874207264"/>
                  </a:ext>
                </a:extLst>
              </a:tr>
            </a:tbl>
          </a:graphicData>
        </a:graphic>
      </p:graphicFrame>
      <p:pic>
        <p:nvPicPr>
          <p:cNvPr id="4" name="Picture 2" descr="Dental Insurance Company | United Concordia">
            <a:extLst>
              <a:ext uri="{FF2B5EF4-FFF2-40B4-BE49-F238E27FC236}">
                <a16:creationId xmlns:a16="http://schemas.microsoft.com/office/drawing/2014/main" id="{E7319251-FD08-0CA0-106F-C6BEBB8AA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238" y="556359"/>
            <a:ext cx="3531367" cy="74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6525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0188" y="494190"/>
            <a:ext cx="10197494" cy="1099457"/>
          </a:xfrm>
        </p:spPr>
        <p:txBody>
          <a:bodyPr>
            <a:normAutofit/>
          </a:bodyPr>
          <a:lstStyle/>
          <a:p>
            <a:pPr>
              <a:lnSpc>
                <a:spcPct val="90000"/>
              </a:lnSpc>
            </a:pPr>
            <a:r>
              <a:rPr lang="en-US" dirty="0">
                <a:latin typeface="Century Gothic" panose="020B0502020202020204" pitchFamily="34" charset="0"/>
              </a:rPr>
              <a:t>DENTAL HMO</a:t>
            </a:r>
            <a:br>
              <a:rPr lang="en-US" dirty="0">
                <a:latin typeface="Century Gothic" panose="020B0502020202020204" pitchFamily="34" charset="0"/>
              </a:rPr>
            </a:br>
            <a:r>
              <a:rPr lang="en-US" b="1" dirty="0">
                <a:latin typeface="Century Gothic" panose="020B0502020202020204" pitchFamily="34" charset="0"/>
              </a:rPr>
              <a:t>Benefit Highlights</a:t>
            </a:r>
          </a:p>
        </p:txBody>
      </p:sp>
      <p:graphicFrame>
        <p:nvGraphicFramePr>
          <p:cNvPr id="5" name="Content Placeholder 2">
            <a:extLst>
              <a:ext uri="{FF2B5EF4-FFF2-40B4-BE49-F238E27FC236}">
                <a16:creationId xmlns:a16="http://schemas.microsoft.com/office/drawing/2014/main" id="{45E9E985-658B-4230-9A96-D6063C3409D5}"/>
              </a:ext>
            </a:extLst>
          </p:cNvPr>
          <p:cNvGraphicFramePr>
            <a:graphicFrameLocks noGrp="1"/>
          </p:cNvGraphicFramePr>
          <p:nvPr>
            <p:ph idx="1"/>
            <p:extLst>
              <p:ext uri="{D42A27DB-BD31-4B8C-83A1-F6EECF244321}">
                <p14:modId xmlns:p14="http://schemas.microsoft.com/office/powerpoint/2010/main" val="3380055271"/>
              </p:ext>
            </p:extLst>
          </p:nvPr>
        </p:nvGraphicFramePr>
        <p:xfrm>
          <a:off x="1049549" y="1944844"/>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181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2"/>
                </a:solidFill>
                <a:latin typeface="Century Gothic" panose="020B0502020202020204" pitchFamily="34" charset="0"/>
              </a:rPr>
              <a:t>VISION BENEFITS</a:t>
            </a:r>
            <a:br>
              <a:rPr lang="en-US" sz="3200" b="1" dirty="0">
                <a:latin typeface="Century Gothic" panose="020B0502020202020204" pitchFamily="34" charset="0"/>
              </a:rPr>
            </a:br>
            <a:r>
              <a:rPr lang="en-US" sz="3200" b="1" dirty="0">
                <a:latin typeface="Century Gothic" panose="020B0502020202020204" pitchFamily="34" charset="0"/>
              </a:rPr>
              <a:t>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60913" y="1698546"/>
            <a:ext cx="4513262" cy="315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12498" y="2422358"/>
            <a:ext cx="184731" cy="800219"/>
          </a:xfrm>
          <a:prstGeom prst="rect">
            <a:avLst/>
          </a:prstGeom>
          <a:noFill/>
        </p:spPr>
        <p:txBody>
          <a:bodyPr wrap="none" rtlCol="0">
            <a:spAutoFit/>
          </a:bodyPr>
          <a:lstStyle/>
          <a:p>
            <a:endParaRPr lang="en-US" sz="2800" b="1" dirty="0">
              <a:ln w="18000">
                <a:solidFill>
                  <a:schemeClr val="accent2">
                    <a:satMod val="140000"/>
                  </a:schemeClr>
                </a:solidFill>
                <a:prstDash val="solid"/>
                <a:miter lim="800000"/>
              </a:ln>
              <a:solidFill>
                <a:schemeClr val="bg2">
                  <a:lumMod val="50000"/>
                </a:schemeClr>
              </a:solidFill>
              <a:effectLst>
                <a:outerShdw blurRad="25500" dist="23000" dir="7020000" algn="tl">
                  <a:srgbClr val="000000">
                    <a:alpha val="50000"/>
                  </a:srgbClr>
                </a:outerShdw>
              </a:effectLst>
              <a:latin typeface="Calibri" panose="020F0502020204030204" pitchFamily="34" charset="0"/>
              <a:cs typeface="Aharoni" panose="02010803020104030203" pitchFamily="2" charset="-79"/>
            </a:endParaRPr>
          </a:p>
          <a:p>
            <a:endParaRPr lang="en-US" dirty="0"/>
          </a:p>
        </p:txBody>
      </p:sp>
      <p:pic>
        <p:nvPicPr>
          <p:cNvPr id="6" name="Picture 2" descr="Dental Insurance Company | United Concordia">
            <a:extLst>
              <a:ext uri="{FF2B5EF4-FFF2-40B4-BE49-F238E27FC236}">
                <a16:creationId xmlns:a16="http://schemas.microsoft.com/office/drawing/2014/main" id="{2FE316F6-FD17-2AE5-5E91-D1523D8F4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91" y="3187630"/>
            <a:ext cx="2784476" cy="58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1918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latin typeface="Century Gothic" panose="020B0502020202020204" pitchFamily="34" charset="0"/>
              </a:rPr>
              <a:t>VISION</a:t>
            </a:r>
            <a:br>
              <a:rPr lang="en-US" dirty="0">
                <a:solidFill>
                  <a:schemeClr val="tx2"/>
                </a:solidFill>
                <a:latin typeface="Century Gothic" panose="020B0502020202020204" pitchFamily="34" charset="0"/>
              </a:rPr>
            </a:br>
            <a:r>
              <a:rPr lang="en-US" b="1" dirty="0">
                <a:solidFill>
                  <a:schemeClr val="tx2"/>
                </a:solidFill>
                <a:latin typeface="Century Gothic" panose="020B0502020202020204" pitchFamily="34" charset="0"/>
              </a:rPr>
              <a:t>Benefit Highlights</a:t>
            </a:r>
          </a:p>
        </p:txBody>
      </p:sp>
      <p:graphicFrame>
        <p:nvGraphicFramePr>
          <p:cNvPr id="6" name="Content Placeholder 3">
            <a:extLst>
              <a:ext uri="{FF2B5EF4-FFF2-40B4-BE49-F238E27FC236}">
                <a16:creationId xmlns:a16="http://schemas.microsoft.com/office/drawing/2014/main" id="{61E60C43-1997-42FC-9F96-4C5D00CBEC7F}"/>
              </a:ext>
            </a:extLst>
          </p:cNvPr>
          <p:cNvGraphicFramePr>
            <a:graphicFrameLocks noGrp="1"/>
          </p:cNvGraphicFramePr>
          <p:nvPr>
            <p:ph idx="1"/>
            <p:extLst>
              <p:ext uri="{D42A27DB-BD31-4B8C-83A1-F6EECF244321}">
                <p14:modId xmlns:p14="http://schemas.microsoft.com/office/powerpoint/2010/main" val="2741487886"/>
              </p:ext>
            </p:extLst>
          </p:nvPr>
        </p:nvGraphicFramePr>
        <p:xfrm>
          <a:off x="677863" y="2160588"/>
          <a:ext cx="8596312" cy="3335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4" descr="Welcome to Costco Wholesale">
            <a:extLst>
              <a:ext uri="{FF2B5EF4-FFF2-40B4-BE49-F238E27FC236}">
                <a16:creationId xmlns:a16="http://schemas.microsoft.com/office/drawing/2014/main" id="{CFDD5281-A38F-12DD-452E-DEB48A1166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497" y="5740707"/>
            <a:ext cx="1523039" cy="4482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isionworks - West Acres">
            <a:extLst>
              <a:ext uri="{FF2B5EF4-FFF2-40B4-BE49-F238E27FC236}">
                <a16:creationId xmlns:a16="http://schemas.microsoft.com/office/drawing/2014/main" id="{4C776B73-314B-0E18-C77B-F3A9A4F9D5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8512" y="5328053"/>
            <a:ext cx="1857375" cy="10830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SP Global® Rebrands as VSP Vision™ and Unveils New Visual ...">
            <a:extLst>
              <a:ext uri="{FF2B5EF4-FFF2-40B4-BE49-F238E27FC236}">
                <a16:creationId xmlns:a16="http://schemas.microsoft.com/office/drawing/2014/main" id="{191EF3E8-1620-6F26-4F50-E05659767A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7461" y="389244"/>
            <a:ext cx="1681802" cy="88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50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2"/>
                </a:solidFill>
                <a:latin typeface="Century Gothic" panose="020B0502020202020204" pitchFamily="34" charset="0"/>
              </a:rPr>
              <a:t>Life Insurance</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60913" y="1585714"/>
            <a:ext cx="4513262" cy="338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0CA5166-6FAA-44C6-A24A-C01C033161B4}"/>
              </a:ext>
            </a:extLst>
          </p:cNvPr>
          <p:cNvSpPr txBox="1"/>
          <p:nvPr/>
        </p:nvSpPr>
        <p:spPr>
          <a:xfrm>
            <a:off x="1127464" y="1909791"/>
            <a:ext cx="646331" cy="369332"/>
          </a:xfrm>
          <a:prstGeom prst="rect">
            <a:avLst/>
          </a:prstGeom>
          <a:noFill/>
        </p:spPr>
        <p:txBody>
          <a:bodyPr wrap="none" rtlCol="0">
            <a:spAutoFit/>
          </a:bodyPr>
          <a:lstStyle/>
          <a:p>
            <a:r>
              <a:rPr lang="en-US" b="1" dirty="0"/>
              <a:t>	</a:t>
            </a:r>
          </a:p>
        </p:txBody>
      </p:sp>
      <p:pic>
        <p:nvPicPr>
          <p:cNvPr id="6" name="Picture 2" descr="Mutual of Omaha Medicare Supplement Plans | Plan Medigap">
            <a:extLst>
              <a:ext uri="{FF2B5EF4-FFF2-40B4-BE49-F238E27FC236}">
                <a16:creationId xmlns:a16="http://schemas.microsoft.com/office/drawing/2014/main" id="{AB08E1FD-272F-4D6B-9045-1E0A91C46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38" y="2969886"/>
            <a:ext cx="3520256" cy="117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102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title" idx="4294967295"/>
          </p:nvPr>
        </p:nvSpPr>
        <p:spPr>
          <a:xfrm>
            <a:off x="0" y="468313"/>
            <a:ext cx="6656388" cy="846137"/>
          </a:xfrm>
          <a:prstGeom prst="rect">
            <a:avLst/>
          </a:prstGeom>
        </p:spPr>
        <p:txBody>
          <a:bodyPr spcFirstLastPara="1" wrap="square" lIns="121900" tIns="121900" rIns="121900" bIns="121900" anchor="ctr" anchorCtr="0">
            <a:noAutofit/>
          </a:bodyPr>
          <a:lstStyle/>
          <a:p>
            <a:r>
              <a:rPr lang="en-US" sz="3200" dirty="0"/>
              <a:t>        </a:t>
            </a:r>
            <a:r>
              <a:rPr lang="en-US" sz="3200" dirty="0">
                <a:latin typeface="Century Gothic" panose="020B0502020202020204" pitchFamily="34" charset="0"/>
              </a:rPr>
              <a:t>2026-27 Benefits Package</a:t>
            </a:r>
            <a:endParaRPr sz="3200" dirty="0">
              <a:solidFill>
                <a:srgbClr val="434343"/>
              </a:solidFill>
              <a:latin typeface="Century Gothic" panose="020B0502020202020204" pitchFamily="34" charset="0"/>
            </a:endParaRPr>
          </a:p>
        </p:txBody>
      </p:sp>
      <p:sp>
        <p:nvSpPr>
          <p:cNvPr id="23" name="Google Shape;16;p3">
            <a:extLst>
              <a:ext uri="{FF2B5EF4-FFF2-40B4-BE49-F238E27FC236}">
                <a16:creationId xmlns:a16="http://schemas.microsoft.com/office/drawing/2014/main" id="{92D4D00E-76B3-47A1-8D71-BF65D6B5E371}"/>
              </a:ext>
            </a:extLst>
          </p:cNvPr>
          <p:cNvSpPr/>
          <p:nvPr/>
        </p:nvSpPr>
        <p:spPr>
          <a:xfrm>
            <a:off x="511277" y="467589"/>
            <a:ext cx="5951793"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434343"/>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6A5DFDF2-7260-427F-8D3D-A4A04071B6B4}"/>
              </a:ext>
            </a:extLst>
          </p:cNvPr>
          <p:cNvSpPr/>
          <p:nvPr/>
        </p:nvSpPr>
        <p:spPr>
          <a:xfrm>
            <a:off x="617920" y="2961999"/>
            <a:ext cx="1822245" cy="1822245"/>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57369D9D-56C0-44FF-90D1-8B9B425A028D}"/>
              </a:ext>
            </a:extLst>
          </p:cNvPr>
          <p:cNvSpPr/>
          <p:nvPr/>
        </p:nvSpPr>
        <p:spPr>
          <a:xfrm>
            <a:off x="2658959" y="2961999"/>
            <a:ext cx="1822245" cy="1822245"/>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CA9E4982-06DD-4497-B4D9-5394483B4801}"/>
              </a:ext>
            </a:extLst>
          </p:cNvPr>
          <p:cNvSpPr/>
          <p:nvPr/>
        </p:nvSpPr>
        <p:spPr>
          <a:xfrm>
            <a:off x="4699998" y="2961999"/>
            <a:ext cx="1822245" cy="1822245"/>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 name="Google Shape;195;p31">
            <a:extLst>
              <a:ext uri="{FF2B5EF4-FFF2-40B4-BE49-F238E27FC236}">
                <a16:creationId xmlns:a16="http://schemas.microsoft.com/office/drawing/2014/main" id="{CA5E45DE-BA18-44BC-B922-79C84908C760}"/>
              </a:ext>
            </a:extLst>
          </p:cNvPr>
          <p:cNvSpPr txBox="1">
            <a:spLocks/>
          </p:cNvSpPr>
          <p:nvPr/>
        </p:nvSpPr>
        <p:spPr>
          <a:xfrm>
            <a:off x="617920" y="4203707"/>
            <a:ext cx="1822245" cy="423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434343"/>
              </a:buClr>
              <a:buSzPts val="2400"/>
              <a:buFont typeface="Ubuntu"/>
              <a:buNone/>
              <a:tabLst/>
              <a:defRPr/>
            </a:pPr>
            <a:r>
              <a:rPr kumimoji="0" lang="en-US" sz="2400" b="1" i="0" u="none" strike="noStrike" kern="0" cap="none" spc="0" normalizeH="0" baseline="0" noProof="0" dirty="0">
                <a:ln>
                  <a:noFill/>
                </a:ln>
                <a:solidFill>
                  <a:srgbClr val="FFFFFF"/>
                </a:solidFill>
                <a:effectLst/>
                <a:uLnTx/>
                <a:uFillTx/>
                <a:latin typeface="Ubuntu"/>
                <a:sym typeface="Ubuntu"/>
              </a:rPr>
              <a:t>Medical</a:t>
            </a:r>
          </a:p>
        </p:txBody>
      </p:sp>
      <p:sp>
        <p:nvSpPr>
          <p:cNvPr id="15" name="Google Shape;195;p31">
            <a:extLst>
              <a:ext uri="{FF2B5EF4-FFF2-40B4-BE49-F238E27FC236}">
                <a16:creationId xmlns:a16="http://schemas.microsoft.com/office/drawing/2014/main" id="{8EF76B8C-3479-4708-8480-382A08125819}"/>
              </a:ext>
            </a:extLst>
          </p:cNvPr>
          <p:cNvSpPr txBox="1">
            <a:spLocks/>
          </p:cNvSpPr>
          <p:nvPr/>
        </p:nvSpPr>
        <p:spPr>
          <a:xfrm>
            <a:off x="2658959" y="4204353"/>
            <a:ext cx="1822245" cy="423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434343"/>
              </a:buClr>
              <a:buSzPts val="2400"/>
              <a:buFont typeface="Ubuntu"/>
              <a:buNone/>
              <a:tabLst/>
              <a:defRPr/>
            </a:pPr>
            <a:r>
              <a:rPr kumimoji="0" lang="en-US" sz="2400" b="1" i="0" u="none" strike="noStrike" kern="0" cap="none" spc="0" normalizeH="0" baseline="0" noProof="0" dirty="0">
                <a:ln>
                  <a:noFill/>
                </a:ln>
                <a:solidFill>
                  <a:srgbClr val="FFFFFF"/>
                </a:solidFill>
                <a:effectLst/>
                <a:uLnTx/>
                <a:uFillTx/>
                <a:latin typeface="Ubuntu"/>
                <a:sym typeface="Ubuntu"/>
              </a:rPr>
              <a:t>Dental</a:t>
            </a:r>
          </a:p>
        </p:txBody>
      </p:sp>
      <p:sp>
        <p:nvSpPr>
          <p:cNvPr id="16" name="Google Shape;195;p31">
            <a:extLst>
              <a:ext uri="{FF2B5EF4-FFF2-40B4-BE49-F238E27FC236}">
                <a16:creationId xmlns:a16="http://schemas.microsoft.com/office/drawing/2014/main" id="{F04C6761-FAEA-471E-8838-DF34DF3B195D}"/>
              </a:ext>
            </a:extLst>
          </p:cNvPr>
          <p:cNvSpPr txBox="1">
            <a:spLocks/>
          </p:cNvSpPr>
          <p:nvPr/>
        </p:nvSpPr>
        <p:spPr>
          <a:xfrm>
            <a:off x="4699998" y="4205000"/>
            <a:ext cx="1822245" cy="423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434343"/>
              </a:buClr>
              <a:buSzPts val="2400"/>
              <a:buFont typeface="Ubuntu"/>
              <a:buNone/>
              <a:tabLst/>
              <a:defRPr/>
            </a:pPr>
            <a:r>
              <a:rPr kumimoji="0" lang="en-US" sz="2400" b="1" i="0" u="none" strike="noStrike" kern="0" cap="none" spc="0" normalizeH="0" baseline="0" noProof="0" dirty="0">
                <a:ln>
                  <a:noFill/>
                </a:ln>
                <a:solidFill>
                  <a:srgbClr val="FFFFFF"/>
                </a:solidFill>
                <a:effectLst/>
                <a:uLnTx/>
                <a:uFillTx/>
                <a:latin typeface="Ubuntu"/>
                <a:sym typeface="Ubuntu"/>
              </a:rPr>
              <a:t>Vision</a:t>
            </a:r>
          </a:p>
        </p:txBody>
      </p:sp>
      <p:sp>
        <p:nvSpPr>
          <p:cNvPr id="22" name="Rectangle 21">
            <a:extLst>
              <a:ext uri="{FF2B5EF4-FFF2-40B4-BE49-F238E27FC236}">
                <a16:creationId xmlns:a16="http://schemas.microsoft.com/office/drawing/2014/main" id="{92BF847B-403C-4BFF-9253-3AFD4A7A2223}"/>
              </a:ext>
            </a:extLst>
          </p:cNvPr>
          <p:cNvSpPr/>
          <p:nvPr/>
        </p:nvSpPr>
        <p:spPr>
          <a:xfrm>
            <a:off x="6732134" y="2961999"/>
            <a:ext cx="1822245" cy="1822245"/>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 name="Google Shape;195;p31">
            <a:extLst>
              <a:ext uri="{FF2B5EF4-FFF2-40B4-BE49-F238E27FC236}">
                <a16:creationId xmlns:a16="http://schemas.microsoft.com/office/drawing/2014/main" id="{967FC43C-C7B7-4DFF-85C7-EFC9A55023D5}"/>
              </a:ext>
            </a:extLst>
          </p:cNvPr>
          <p:cNvSpPr txBox="1">
            <a:spLocks/>
          </p:cNvSpPr>
          <p:nvPr/>
        </p:nvSpPr>
        <p:spPr>
          <a:xfrm>
            <a:off x="6732134" y="4205647"/>
            <a:ext cx="1822245" cy="423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434343"/>
              </a:buClr>
              <a:buSzPts val="2400"/>
              <a:buFont typeface="Ubuntu"/>
              <a:buNone/>
              <a:tabLst/>
              <a:defRPr/>
            </a:pPr>
            <a:r>
              <a:rPr kumimoji="0" lang="en-US" sz="1800" b="1" i="0" u="none" strike="noStrike" kern="0" cap="none" spc="0" normalizeH="0" baseline="0" noProof="0" dirty="0">
                <a:ln>
                  <a:noFill/>
                </a:ln>
                <a:solidFill>
                  <a:srgbClr val="FFFFFF"/>
                </a:solidFill>
                <a:effectLst/>
                <a:uLnTx/>
                <a:uFillTx/>
                <a:latin typeface="Ubuntu"/>
                <a:sym typeface="Ubuntu"/>
              </a:rPr>
              <a:t>Life Insurance and Disability</a:t>
            </a:r>
          </a:p>
        </p:txBody>
      </p:sp>
      <p:pic>
        <p:nvPicPr>
          <p:cNvPr id="5" name="Picture 4">
            <a:extLst>
              <a:ext uri="{FF2B5EF4-FFF2-40B4-BE49-F238E27FC236}">
                <a16:creationId xmlns:a16="http://schemas.microsoft.com/office/drawing/2014/main" id="{3FDD4EDA-249A-46F5-A136-B415CBFFEA7A}"/>
              </a:ext>
            </a:extLst>
          </p:cNvPr>
          <p:cNvPicPr>
            <a:picLocks noChangeAspect="1"/>
          </p:cNvPicPr>
          <p:nvPr/>
        </p:nvPicPr>
        <p:blipFill>
          <a:blip r:embed="rId3"/>
          <a:stretch>
            <a:fillRect/>
          </a:stretch>
        </p:blipFill>
        <p:spPr>
          <a:xfrm>
            <a:off x="3093065" y="3246202"/>
            <a:ext cx="998048" cy="998048"/>
          </a:xfrm>
          <a:prstGeom prst="rect">
            <a:avLst/>
          </a:prstGeom>
        </p:spPr>
      </p:pic>
      <p:pic>
        <p:nvPicPr>
          <p:cNvPr id="28" name="Picture 27">
            <a:extLst>
              <a:ext uri="{FF2B5EF4-FFF2-40B4-BE49-F238E27FC236}">
                <a16:creationId xmlns:a16="http://schemas.microsoft.com/office/drawing/2014/main" id="{8FF2570B-D624-4CBE-A2F8-BF141669E76D}"/>
              </a:ext>
            </a:extLst>
          </p:cNvPr>
          <p:cNvPicPr>
            <a:picLocks noChangeAspect="1"/>
          </p:cNvPicPr>
          <p:nvPr/>
        </p:nvPicPr>
        <p:blipFill>
          <a:blip r:embed="rId4"/>
          <a:stretch>
            <a:fillRect/>
          </a:stretch>
        </p:blipFill>
        <p:spPr>
          <a:xfrm>
            <a:off x="7087930" y="3198059"/>
            <a:ext cx="1063297" cy="1063297"/>
          </a:xfrm>
          <a:prstGeom prst="rect">
            <a:avLst/>
          </a:prstGeom>
        </p:spPr>
      </p:pic>
      <p:pic>
        <p:nvPicPr>
          <p:cNvPr id="30" name="Picture 29">
            <a:extLst>
              <a:ext uri="{FF2B5EF4-FFF2-40B4-BE49-F238E27FC236}">
                <a16:creationId xmlns:a16="http://schemas.microsoft.com/office/drawing/2014/main" id="{A04C1057-EE91-4DAE-B58A-73D97C41B71C}"/>
              </a:ext>
            </a:extLst>
          </p:cNvPr>
          <p:cNvPicPr>
            <a:picLocks noChangeAspect="1"/>
          </p:cNvPicPr>
          <p:nvPr/>
        </p:nvPicPr>
        <p:blipFill>
          <a:blip r:embed="rId5"/>
          <a:stretch>
            <a:fillRect/>
          </a:stretch>
        </p:blipFill>
        <p:spPr>
          <a:xfrm>
            <a:off x="998410" y="3137133"/>
            <a:ext cx="1058761" cy="1058761"/>
          </a:xfrm>
          <a:prstGeom prst="rect">
            <a:avLst/>
          </a:prstGeom>
        </p:spPr>
      </p:pic>
      <p:pic>
        <p:nvPicPr>
          <p:cNvPr id="32" name="Picture 31">
            <a:extLst>
              <a:ext uri="{FF2B5EF4-FFF2-40B4-BE49-F238E27FC236}">
                <a16:creationId xmlns:a16="http://schemas.microsoft.com/office/drawing/2014/main" id="{C164259B-6D8F-4703-BE85-44D22D91DC6C}"/>
              </a:ext>
            </a:extLst>
          </p:cNvPr>
          <p:cNvPicPr>
            <a:picLocks noChangeAspect="1"/>
          </p:cNvPicPr>
          <p:nvPr/>
        </p:nvPicPr>
        <p:blipFill>
          <a:blip r:embed="rId6"/>
          <a:stretch>
            <a:fillRect/>
          </a:stretch>
        </p:blipFill>
        <p:spPr>
          <a:xfrm>
            <a:off x="5043700" y="3108552"/>
            <a:ext cx="1141880" cy="1141880"/>
          </a:xfrm>
          <a:prstGeom prst="rect">
            <a:avLst/>
          </a:prstGeom>
        </p:spPr>
      </p:pic>
      <p:sp>
        <p:nvSpPr>
          <p:cNvPr id="35" name="TextBox 34">
            <a:extLst>
              <a:ext uri="{FF2B5EF4-FFF2-40B4-BE49-F238E27FC236}">
                <a16:creationId xmlns:a16="http://schemas.microsoft.com/office/drawing/2014/main" id="{EEB8D18E-E3A4-43C1-8E65-DD5A7302FFFB}"/>
              </a:ext>
            </a:extLst>
          </p:cNvPr>
          <p:cNvSpPr txBox="1"/>
          <p:nvPr/>
        </p:nvSpPr>
        <p:spPr>
          <a:xfrm>
            <a:off x="1664126" y="1694799"/>
            <a:ext cx="9688476" cy="5764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accent1"/>
                </a:solidFill>
                <a:effectLst/>
                <a:uLnTx/>
                <a:uFillTx/>
                <a:latin typeface="Century Gothic" panose="020B0502020202020204" pitchFamily="34" charset="0"/>
                <a:cs typeface="Arial"/>
                <a:sym typeface="Arial"/>
              </a:rPr>
              <a:t>Plan Year: May 1, 2026 – April 30, 2027</a:t>
            </a:r>
          </a:p>
        </p:txBody>
      </p:sp>
      <p:sp>
        <p:nvSpPr>
          <p:cNvPr id="33" name="Rectangle 32">
            <a:extLst>
              <a:ext uri="{FF2B5EF4-FFF2-40B4-BE49-F238E27FC236}">
                <a16:creationId xmlns:a16="http://schemas.microsoft.com/office/drawing/2014/main" id="{E968872E-99DB-498C-82D6-D583C3A0908D}"/>
              </a:ext>
            </a:extLst>
          </p:cNvPr>
          <p:cNvSpPr/>
          <p:nvPr/>
        </p:nvSpPr>
        <p:spPr>
          <a:xfrm>
            <a:off x="8751436" y="2961999"/>
            <a:ext cx="1822245" cy="1822245"/>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 name="Google Shape;195;p31">
            <a:extLst>
              <a:ext uri="{FF2B5EF4-FFF2-40B4-BE49-F238E27FC236}">
                <a16:creationId xmlns:a16="http://schemas.microsoft.com/office/drawing/2014/main" id="{FDFD250D-A23F-4C73-9546-274D38670B82}"/>
              </a:ext>
            </a:extLst>
          </p:cNvPr>
          <p:cNvSpPr txBox="1">
            <a:spLocks/>
          </p:cNvSpPr>
          <p:nvPr/>
        </p:nvSpPr>
        <p:spPr>
          <a:xfrm>
            <a:off x="8764270" y="4392808"/>
            <a:ext cx="1822245" cy="56700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434343"/>
              </a:buClr>
              <a:buSzPts val="2400"/>
              <a:buFont typeface="Ubuntu"/>
              <a:buNone/>
              <a:tabLst/>
              <a:defRPr/>
            </a:pPr>
            <a:r>
              <a:rPr kumimoji="0" lang="en-US" sz="1600" b="1" i="0" u="none" strike="noStrike" kern="0" cap="none" spc="0" normalizeH="0" baseline="0" noProof="0" dirty="0">
                <a:ln>
                  <a:noFill/>
                </a:ln>
                <a:solidFill>
                  <a:srgbClr val="FFFFFF"/>
                </a:solidFill>
                <a:effectLst/>
                <a:uLnTx/>
                <a:uFillTx/>
                <a:latin typeface="Ubuntu"/>
                <a:sym typeface="Ubuntu"/>
              </a:rPr>
              <a:t>Voluntary Benefits</a:t>
            </a:r>
          </a:p>
          <a:p>
            <a:pPr marL="0" marR="0" lvl="0" indent="0" algn="ctr" defTabSz="914400" rtl="0" eaLnBrk="1" fontAlgn="auto" latinLnBrk="0" hangingPunct="1">
              <a:lnSpc>
                <a:spcPct val="100000"/>
              </a:lnSpc>
              <a:spcBef>
                <a:spcPts val="0"/>
              </a:spcBef>
              <a:spcAft>
                <a:spcPts val="0"/>
              </a:spcAft>
              <a:buClr>
                <a:srgbClr val="434343"/>
              </a:buClr>
              <a:buSzPts val="2400"/>
              <a:buFont typeface="Ubuntu"/>
              <a:buNone/>
              <a:tabLst/>
              <a:defRPr/>
            </a:pPr>
            <a:endParaRPr kumimoji="0" lang="en-US" sz="2400" b="1" i="0" u="none" strike="noStrike" kern="0" cap="none" spc="0" normalizeH="0" baseline="0" noProof="0" dirty="0">
              <a:ln>
                <a:noFill/>
              </a:ln>
              <a:solidFill>
                <a:srgbClr val="FFFFFF"/>
              </a:solidFill>
              <a:effectLst/>
              <a:uLnTx/>
              <a:uFillTx/>
              <a:latin typeface="Ubuntu"/>
              <a:sym typeface="Ubuntu"/>
            </a:endParaRPr>
          </a:p>
        </p:txBody>
      </p:sp>
      <p:grpSp>
        <p:nvGrpSpPr>
          <p:cNvPr id="6" name="Group 5">
            <a:extLst>
              <a:ext uri="{FF2B5EF4-FFF2-40B4-BE49-F238E27FC236}">
                <a16:creationId xmlns:a16="http://schemas.microsoft.com/office/drawing/2014/main" id="{9D4673FB-C0CF-4043-8F00-3A848CC84673}"/>
              </a:ext>
            </a:extLst>
          </p:cNvPr>
          <p:cNvGrpSpPr/>
          <p:nvPr/>
        </p:nvGrpSpPr>
        <p:grpSpPr>
          <a:xfrm>
            <a:off x="277376" y="2980396"/>
            <a:ext cx="1520265" cy="375438"/>
            <a:chOff x="1403936" y="2699418"/>
            <a:chExt cx="1628984" cy="375438"/>
          </a:xfrm>
        </p:grpSpPr>
        <p:sp>
          <p:nvSpPr>
            <p:cNvPr id="3" name="Parallelogram 2">
              <a:extLst>
                <a:ext uri="{FF2B5EF4-FFF2-40B4-BE49-F238E27FC236}">
                  <a16:creationId xmlns:a16="http://schemas.microsoft.com/office/drawing/2014/main" id="{006968CA-580D-41B7-869B-C41F611DA498}"/>
                </a:ext>
              </a:extLst>
            </p:cNvPr>
            <p:cNvSpPr/>
            <p:nvPr/>
          </p:nvSpPr>
          <p:spPr>
            <a:xfrm rot="19705203">
              <a:off x="1403936" y="2699418"/>
              <a:ext cx="1628984" cy="375438"/>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457BE4A7-0B9A-4C5B-A23C-1C74E45714F1}"/>
                </a:ext>
              </a:extLst>
            </p:cNvPr>
            <p:cNvSpPr txBox="1"/>
            <p:nvPr/>
          </p:nvSpPr>
          <p:spPr>
            <a:xfrm rot="19760692">
              <a:off x="1622574" y="2699521"/>
              <a:ext cx="12831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chemeClr val="accent1"/>
                  </a:solidFill>
                  <a:latin typeface="Century Gothic" panose="020B0502020202020204" pitchFamily="34" charset="0"/>
                  <a:cs typeface="Arial"/>
                  <a:sym typeface="Arial"/>
                </a:rPr>
                <a:t>RENEWAL</a:t>
              </a:r>
              <a:endParaRPr kumimoji="0" lang="en-US" sz="1600" b="1" i="0" u="none" strike="noStrike" kern="0" cap="none" spc="0" normalizeH="0" baseline="0" noProof="0" dirty="0">
                <a:ln>
                  <a:noFill/>
                </a:ln>
                <a:solidFill>
                  <a:schemeClr val="accent1"/>
                </a:solidFill>
                <a:effectLst/>
                <a:uLnTx/>
                <a:uFillTx/>
                <a:latin typeface="Century Gothic" panose="020B0502020202020204" pitchFamily="34" charset="0"/>
                <a:cs typeface="Arial"/>
                <a:sym typeface="Arial"/>
              </a:endParaRPr>
            </a:p>
          </p:txBody>
        </p:sp>
      </p:grpSp>
      <p:sp>
        <p:nvSpPr>
          <p:cNvPr id="39" name="Parallelogram 38">
            <a:extLst>
              <a:ext uri="{FF2B5EF4-FFF2-40B4-BE49-F238E27FC236}">
                <a16:creationId xmlns:a16="http://schemas.microsoft.com/office/drawing/2014/main" id="{660D7A3B-8A40-4F21-B5C1-A455FBDDC0D2}"/>
              </a:ext>
            </a:extLst>
          </p:cNvPr>
          <p:cNvSpPr/>
          <p:nvPr/>
        </p:nvSpPr>
        <p:spPr>
          <a:xfrm rot="19705203">
            <a:off x="2391608" y="2930078"/>
            <a:ext cx="1628984" cy="375438"/>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016624C6-1CAB-4882-88CE-14A6019D7849}"/>
              </a:ext>
            </a:extLst>
          </p:cNvPr>
          <p:cNvSpPr txBox="1"/>
          <p:nvPr/>
        </p:nvSpPr>
        <p:spPr>
          <a:xfrm rot="19760692">
            <a:off x="2540055" y="2879326"/>
            <a:ext cx="15721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chemeClr val="accent1"/>
                </a:solidFill>
                <a:effectLst/>
                <a:uLnTx/>
                <a:uFillTx/>
                <a:latin typeface="Century Gothic" panose="020B0502020202020204" pitchFamily="34" charset="0"/>
                <a:cs typeface="Arial"/>
                <a:sym typeface="Arial"/>
              </a:rPr>
              <a:t>NEW</a:t>
            </a:r>
          </a:p>
        </p:txBody>
      </p:sp>
      <p:grpSp>
        <p:nvGrpSpPr>
          <p:cNvPr id="41" name="Group 40">
            <a:extLst>
              <a:ext uri="{FF2B5EF4-FFF2-40B4-BE49-F238E27FC236}">
                <a16:creationId xmlns:a16="http://schemas.microsoft.com/office/drawing/2014/main" id="{35FA8DD7-E822-4E90-9408-25EEC82BE451}"/>
              </a:ext>
            </a:extLst>
          </p:cNvPr>
          <p:cNvGrpSpPr/>
          <p:nvPr/>
        </p:nvGrpSpPr>
        <p:grpSpPr>
          <a:xfrm>
            <a:off x="4408054" y="2930078"/>
            <a:ext cx="1628984" cy="413725"/>
            <a:chOff x="1403936" y="2699418"/>
            <a:chExt cx="1628984" cy="413725"/>
          </a:xfrm>
        </p:grpSpPr>
        <p:sp>
          <p:nvSpPr>
            <p:cNvPr id="42" name="Parallelogram 41">
              <a:extLst>
                <a:ext uri="{FF2B5EF4-FFF2-40B4-BE49-F238E27FC236}">
                  <a16:creationId xmlns:a16="http://schemas.microsoft.com/office/drawing/2014/main" id="{A62AC9BA-8208-4B4D-939F-C265E5DC8359}"/>
                </a:ext>
              </a:extLst>
            </p:cNvPr>
            <p:cNvSpPr/>
            <p:nvPr/>
          </p:nvSpPr>
          <p:spPr>
            <a:xfrm rot="19705203">
              <a:off x="1403936" y="2699418"/>
              <a:ext cx="1628984" cy="375438"/>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3" name="TextBox 42">
              <a:extLst>
                <a:ext uri="{FF2B5EF4-FFF2-40B4-BE49-F238E27FC236}">
                  <a16:creationId xmlns:a16="http://schemas.microsoft.com/office/drawing/2014/main" id="{03EB00D1-2BE8-4FF7-BE6B-64A4DA29A4F8}"/>
                </a:ext>
              </a:extLst>
            </p:cNvPr>
            <p:cNvSpPr txBox="1"/>
            <p:nvPr/>
          </p:nvSpPr>
          <p:spPr>
            <a:xfrm rot="19760692">
              <a:off x="1614237" y="2774589"/>
              <a:ext cx="1110212" cy="338554"/>
            </a:xfrm>
            <a:prstGeom prst="rect">
              <a:avLst/>
            </a:prstGeom>
            <a:noFill/>
          </p:spPr>
          <p:txBody>
            <a:bodyPr wrap="square" rtlCol="0">
              <a:spAutoFit/>
            </a:bodyPr>
            <a:lstStyle/>
            <a:p>
              <a:pPr lvl="0" defTabSz="914400">
                <a:buClr>
                  <a:srgbClr val="000000"/>
                </a:buClr>
                <a:defRPr/>
              </a:pPr>
              <a:r>
                <a:rPr lang="en-US" sz="1600" b="1" kern="0" dirty="0">
                  <a:solidFill>
                    <a:schemeClr val="accent1"/>
                  </a:solidFill>
                  <a:latin typeface="Century Gothic" panose="020B0502020202020204" pitchFamily="34" charset="0"/>
                  <a:cs typeface="Arial"/>
                  <a:sym typeface="Arial"/>
                </a:rPr>
                <a:t>NEW</a:t>
              </a:r>
            </a:p>
          </p:txBody>
        </p:sp>
      </p:grpSp>
      <p:grpSp>
        <p:nvGrpSpPr>
          <p:cNvPr id="44" name="Group 43">
            <a:extLst>
              <a:ext uri="{FF2B5EF4-FFF2-40B4-BE49-F238E27FC236}">
                <a16:creationId xmlns:a16="http://schemas.microsoft.com/office/drawing/2014/main" id="{952FE7A9-9ABA-4635-8BBE-077EEECE81FC}"/>
              </a:ext>
            </a:extLst>
          </p:cNvPr>
          <p:cNvGrpSpPr/>
          <p:nvPr/>
        </p:nvGrpSpPr>
        <p:grpSpPr>
          <a:xfrm>
            <a:off x="8582493" y="2905671"/>
            <a:ext cx="1159330" cy="584775"/>
            <a:chOff x="1403936" y="2629965"/>
            <a:chExt cx="1776107" cy="770486"/>
          </a:xfrm>
        </p:grpSpPr>
        <p:sp>
          <p:nvSpPr>
            <p:cNvPr id="45" name="Parallelogram 44">
              <a:extLst>
                <a:ext uri="{FF2B5EF4-FFF2-40B4-BE49-F238E27FC236}">
                  <a16:creationId xmlns:a16="http://schemas.microsoft.com/office/drawing/2014/main" id="{42344F98-39AD-45F8-B721-38AB043B11CA}"/>
                </a:ext>
              </a:extLst>
            </p:cNvPr>
            <p:cNvSpPr/>
            <p:nvPr/>
          </p:nvSpPr>
          <p:spPr>
            <a:xfrm rot="19705203">
              <a:off x="1403936" y="2699418"/>
              <a:ext cx="1628984" cy="375438"/>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6" name="TextBox 45">
              <a:extLst>
                <a:ext uri="{FF2B5EF4-FFF2-40B4-BE49-F238E27FC236}">
                  <a16:creationId xmlns:a16="http://schemas.microsoft.com/office/drawing/2014/main" id="{7760C0CA-B2F0-4CF1-A909-CA998BE0C613}"/>
                </a:ext>
              </a:extLst>
            </p:cNvPr>
            <p:cNvSpPr txBox="1"/>
            <p:nvPr/>
          </p:nvSpPr>
          <p:spPr>
            <a:xfrm rot="19760692">
              <a:off x="1469751" y="2629965"/>
              <a:ext cx="1710292" cy="770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chemeClr val="accent1"/>
                  </a:solidFill>
                  <a:latin typeface="Century Gothic" panose="020B0502020202020204" pitchFamily="34" charset="0"/>
                  <a:cs typeface="Arial"/>
                  <a:sym typeface="Arial"/>
                </a:rPr>
                <a:t>RENEWAL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E8501F"/>
                </a:solidFill>
                <a:effectLst/>
                <a:uLnTx/>
                <a:uFillTx/>
                <a:latin typeface="Century Gothic" panose="020B0502020202020204" pitchFamily="34" charset="0"/>
                <a:cs typeface="Arial"/>
                <a:sym typeface="Arial"/>
              </a:endParaRPr>
            </a:p>
          </p:txBody>
        </p:sp>
      </p:grpSp>
      <p:grpSp>
        <p:nvGrpSpPr>
          <p:cNvPr id="7" name="Group 6">
            <a:extLst>
              <a:ext uri="{FF2B5EF4-FFF2-40B4-BE49-F238E27FC236}">
                <a16:creationId xmlns:a16="http://schemas.microsoft.com/office/drawing/2014/main" id="{2E7A4C65-085E-4C1F-A496-5FA399807B60}"/>
              </a:ext>
            </a:extLst>
          </p:cNvPr>
          <p:cNvGrpSpPr/>
          <p:nvPr/>
        </p:nvGrpSpPr>
        <p:grpSpPr>
          <a:xfrm>
            <a:off x="6435355" y="2852712"/>
            <a:ext cx="1701993" cy="736136"/>
            <a:chOff x="7491894" y="2699418"/>
            <a:chExt cx="1701993" cy="736136"/>
          </a:xfrm>
        </p:grpSpPr>
        <p:sp>
          <p:nvSpPr>
            <p:cNvPr id="47" name="Parallelogram 46">
              <a:extLst>
                <a:ext uri="{FF2B5EF4-FFF2-40B4-BE49-F238E27FC236}">
                  <a16:creationId xmlns:a16="http://schemas.microsoft.com/office/drawing/2014/main" id="{1A79C71D-3A77-49D4-AAB8-BA83A797FE15}"/>
                </a:ext>
              </a:extLst>
            </p:cNvPr>
            <p:cNvSpPr/>
            <p:nvPr/>
          </p:nvSpPr>
          <p:spPr>
            <a:xfrm rot="19705203">
              <a:off x="7564903" y="2699418"/>
              <a:ext cx="1628984" cy="375438"/>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8" name="TextBox 47">
              <a:extLst>
                <a:ext uri="{FF2B5EF4-FFF2-40B4-BE49-F238E27FC236}">
                  <a16:creationId xmlns:a16="http://schemas.microsoft.com/office/drawing/2014/main" id="{A87E2F48-2DDA-48A4-925E-9C4CFE078CEB}"/>
                </a:ext>
              </a:extLst>
            </p:cNvPr>
            <p:cNvSpPr txBox="1"/>
            <p:nvPr/>
          </p:nvSpPr>
          <p:spPr>
            <a:xfrm rot="19760692">
              <a:off x="7491894" y="2850779"/>
              <a:ext cx="1442073" cy="584775"/>
            </a:xfrm>
            <a:prstGeom prst="rect">
              <a:avLst/>
            </a:prstGeom>
            <a:noFill/>
          </p:spPr>
          <p:txBody>
            <a:bodyPr wrap="square" rtlCol="0">
              <a:spAutoFit/>
            </a:bodyPr>
            <a:lstStyle/>
            <a:p>
              <a:pPr defTabSz="914400">
                <a:buClr>
                  <a:srgbClr val="000000"/>
                </a:buClr>
                <a:defRPr/>
              </a:pPr>
              <a:r>
                <a:rPr kumimoji="0" lang="en-US" sz="1600" b="1" i="0" u="none" strike="noStrike" kern="0" cap="none" spc="0" normalizeH="0" baseline="0" noProof="0" dirty="0">
                  <a:ln>
                    <a:noFill/>
                  </a:ln>
                  <a:solidFill>
                    <a:schemeClr val="accent1"/>
                  </a:solidFill>
                  <a:effectLst/>
                  <a:uLnTx/>
                  <a:uFillTx/>
                  <a:latin typeface="Century Gothic" panose="020B0502020202020204" pitchFamily="34" charset="0"/>
                  <a:cs typeface="Arial"/>
                  <a:sym typeface="Arial"/>
                </a:rPr>
                <a:t>    RE</a:t>
              </a:r>
              <a:r>
                <a:rPr lang="en-US" sz="1600" b="1" kern="0" dirty="0">
                  <a:solidFill>
                    <a:schemeClr val="accent1"/>
                  </a:solidFill>
                  <a:latin typeface="Century Gothic" panose="020B0502020202020204" pitchFamily="34" charset="0"/>
                  <a:cs typeface="Arial"/>
                  <a:sym typeface="Arial"/>
                </a:rPr>
                <a:t>NEWAL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chemeClr val="accent1"/>
                </a:solidFill>
                <a:effectLst/>
                <a:uLnTx/>
                <a:uFillTx/>
                <a:latin typeface="Century Gothic" panose="020B0502020202020204" pitchFamily="34" charset="0"/>
                <a:cs typeface="Arial"/>
                <a:sym typeface="Arial"/>
              </a:endParaRPr>
            </a:p>
          </p:txBody>
        </p:sp>
      </p:grpSp>
      <p:pic>
        <p:nvPicPr>
          <p:cNvPr id="50" name="Picture 49" descr="Hospital">
            <a:extLst>
              <a:ext uri="{FF2B5EF4-FFF2-40B4-BE49-F238E27FC236}">
                <a16:creationId xmlns:a16="http://schemas.microsoft.com/office/drawing/2014/main" id="{DE184B0B-9F6E-4C5A-807A-B5BD943A7270}"/>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9115428" y="3198620"/>
            <a:ext cx="1063297" cy="1063297"/>
          </a:xfrm>
          <a:prstGeom prst="rect">
            <a:avLst/>
          </a:prstGeom>
        </p:spPr>
      </p:pic>
      <p:pic>
        <p:nvPicPr>
          <p:cNvPr id="12" name="Picture 4" descr="Mutual of Omaha Ancillary - Messer Financial">
            <a:extLst>
              <a:ext uri="{FF2B5EF4-FFF2-40B4-BE49-F238E27FC236}">
                <a16:creationId xmlns:a16="http://schemas.microsoft.com/office/drawing/2014/main" id="{DD6D7416-6667-A7D6-2B9F-DB654D8EF5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6367" y="5000369"/>
            <a:ext cx="1406421" cy="4111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test Kaiser Permanente signature hoisted to the heights | Kaiser  Permanente">
            <a:extLst>
              <a:ext uri="{FF2B5EF4-FFF2-40B4-BE49-F238E27FC236}">
                <a16:creationId xmlns:a16="http://schemas.microsoft.com/office/drawing/2014/main" id="{6424E3C5-BA78-56D3-6040-28E62B93E8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040" y="4967815"/>
            <a:ext cx="1314387" cy="512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utual of Omaha Ancillary - Messer Financial">
            <a:extLst>
              <a:ext uri="{FF2B5EF4-FFF2-40B4-BE49-F238E27FC236}">
                <a16:creationId xmlns:a16="http://schemas.microsoft.com/office/drawing/2014/main" id="{C65C8A1B-044E-E445-689C-122CC60E30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3992" y="5040497"/>
            <a:ext cx="1406421" cy="4111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ntal Insurance Company | United Concordia">
            <a:extLst>
              <a:ext uri="{FF2B5EF4-FFF2-40B4-BE49-F238E27FC236}">
                <a16:creationId xmlns:a16="http://schemas.microsoft.com/office/drawing/2014/main" id="{A46B1B2B-6BB0-5231-231E-B884C7CDDE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3217" y="5179444"/>
            <a:ext cx="1287912" cy="2721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ental Insurance Company | United Concordia">
            <a:extLst>
              <a:ext uri="{FF2B5EF4-FFF2-40B4-BE49-F238E27FC236}">
                <a16:creationId xmlns:a16="http://schemas.microsoft.com/office/drawing/2014/main" id="{EB282002-6575-7238-9693-4C04DED1D7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7164" y="5179444"/>
            <a:ext cx="1287912" cy="27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3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37" name="Group 36">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38" name="Straight Connector 37">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Isosceles Triangle 45">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677334" y="4765972"/>
            <a:ext cx="8596668" cy="1320800"/>
          </a:xfrm>
        </p:spPr>
        <p:txBody>
          <a:bodyPr anchor="ctr">
            <a:normAutofit/>
          </a:bodyPr>
          <a:lstStyle/>
          <a:p>
            <a:pPr>
              <a:lnSpc>
                <a:spcPct val="90000"/>
              </a:lnSpc>
            </a:pPr>
            <a:r>
              <a:rPr lang="en-US" sz="4400" dirty="0">
                <a:solidFill>
                  <a:schemeClr val="bg1"/>
                </a:solidFill>
                <a:latin typeface="Century Gothic" panose="020B0502020202020204" pitchFamily="34" charset="0"/>
              </a:rPr>
              <a:t>Basic Life Insurance</a:t>
            </a:r>
            <a:br>
              <a:rPr lang="en-US" sz="4400" dirty="0">
                <a:solidFill>
                  <a:schemeClr val="bg1"/>
                </a:solidFill>
                <a:latin typeface="Century Gothic" panose="020B0502020202020204" pitchFamily="34" charset="0"/>
              </a:rPr>
            </a:br>
            <a:r>
              <a:rPr lang="en-US" sz="4400" b="1" dirty="0">
                <a:solidFill>
                  <a:schemeClr val="bg1"/>
                </a:solidFill>
                <a:latin typeface="Century Gothic" panose="020B0502020202020204" pitchFamily="34" charset="0"/>
              </a:rPr>
              <a:t>Benefit Highlights</a:t>
            </a:r>
          </a:p>
        </p:txBody>
      </p:sp>
      <p:sp useBgFill="1">
        <p:nvSpPr>
          <p:cNvPr id="48" name="Rectangle 47">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30" name="Content Placeholder 3">
            <a:extLst>
              <a:ext uri="{FF2B5EF4-FFF2-40B4-BE49-F238E27FC236}">
                <a16:creationId xmlns:a16="http://schemas.microsoft.com/office/drawing/2014/main" id="{C1DD5D3C-7744-4DD7-BF7B-5A819BA4AEA0}"/>
              </a:ext>
            </a:extLst>
          </p:cNvPr>
          <p:cNvGraphicFramePr>
            <a:graphicFrameLocks noGrp="1"/>
          </p:cNvGraphicFramePr>
          <p:nvPr>
            <p:ph idx="1"/>
            <p:extLst>
              <p:ext uri="{D42A27DB-BD31-4B8C-83A1-F6EECF244321}">
                <p14:modId xmlns:p14="http://schemas.microsoft.com/office/powerpoint/2010/main" val="2420500351"/>
              </p:ext>
            </p:extLst>
          </p:nvPr>
        </p:nvGraphicFramePr>
        <p:xfrm>
          <a:off x="642938" y="642938"/>
          <a:ext cx="10906125" cy="328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42206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37" name="Group 36">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38" name="Straight Connector 37">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Isosceles Triangle 45">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677334" y="4765972"/>
            <a:ext cx="8596668" cy="1320800"/>
          </a:xfrm>
        </p:spPr>
        <p:txBody>
          <a:bodyPr anchor="ctr">
            <a:normAutofit/>
          </a:bodyPr>
          <a:lstStyle/>
          <a:p>
            <a:pPr>
              <a:lnSpc>
                <a:spcPct val="90000"/>
              </a:lnSpc>
            </a:pPr>
            <a:r>
              <a:rPr lang="en-US" sz="4400" dirty="0">
                <a:solidFill>
                  <a:schemeClr val="bg1"/>
                </a:solidFill>
                <a:latin typeface="Century Gothic" panose="020B0502020202020204" pitchFamily="34" charset="0"/>
              </a:rPr>
              <a:t>Voluntary Life Insurance</a:t>
            </a:r>
            <a:br>
              <a:rPr lang="en-US" sz="4400" dirty="0">
                <a:solidFill>
                  <a:schemeClr val="bg1"/>
                </a:solidFill>
                <a:latin typeface="Century Gothic" panose="020B0502020202020204" pitchFamily="34" charset="0"/>
              </a:rPr>
            </a:br>
            <a:r>
              <a:rPr lang="en-US" sz="4400" b="1" dirty="0">
                <a:solidFill>
                  <a:schemeClr val="bg1"/>
                </a:solidFill>
                <a:latin typeface="Century Gothic" panose="020B0502020202020204" pitchFamily="34" charset="0"/>
              </a:rPr>
              <a:t>Benefit Highlights</a:t>
            </a:r>
          </a:p>
        </p:txBody>
      </p:sp>
      <p:sp useBgFill="1">
        <p:nvSpPr>
          <p:cNvPr id="48" name="Rectangle 47">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Content Placeholder 3">
            <a:extLst>
              <a:ext uri="{FF2B5EF4-FFF2-40B4-BE49-F238E27FC236}">
                <a16:creationId xmlns:a16="http://schemas.microsoft.com/office/drawing/2014/main" id="{4212EB9D-BF36-4A24-9AEE-62326F3D7AF4}"/>
              </a:ext>
            </a:extLst>
          </p:cNvPr>
          <p:cNvSpPr>
            <a:spLocks noGrp="1"/>
          </p:cNvSpPr>
          <p:nvPr>
            <p:ph idx="1"/>
          </p:nvPr>
        </p:nvSpPr>
        <p:spPr>
          <a:xfrm flipH="1">
            <a:off x="9274001" y="5938684"/>
            <a:ext cx="45719" cy="102678"/>
          </a:xfrm>
        </p:spPr>
        <p:txBody>
          <a:bodyPr>
            <a:normAutofit fontScale="25000" lnSpcReduction="20000"/>
          </a:bodyPr>
          <a:lstStyle/>
          <a:p>
            <a:endParaRPr lang="en-US" dirty="0"/>
          </a:p>
        </p:txBody>
      </p:sp>
      <p:graphicFrame>
        <p:nvGraphicFramePr>
          <p:cNvPr id="18" name="Content Placeholder 3">
            <a:extLst>
              <a:ext uri="{FF2B5EF4-FFF2-40B4-BE49-F238E27FC236}">
                <a16:creationId xmlns:a16="http://schemas.microsoft.com/office/drawing/2014/main" id="{2D766384-B1DB-43A7-AD8E-69AA09060B94}"/>
              </a:ext>
            </a:extLst>
          </p:cNvPr>
          <p:cNvGraphicFramePr>
            <a:graphicFrameLocks/>
          </p:cNvGraphicFramePr>
          <p:nvPr>
            <p:extLst>
              <p:ext uri="{D42A27DB-BD31-4B8C-83A1-F6EECF244321}">
                <p14:modId xmlns:p14="http://schemas.microsoft.com/office/powerpoint/2010/main" val="1520507825"/>
              </p:ext>
            </p:extLst>
          </p:nvPr>
        </p:nvGraphicFramePr>
        <p:xfrm>
          <a:off x="642938" y="642938"/>
          <a:ext cx="10906125" cy="328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76921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321" y="1423553"/>
            <a:ext cx="2922601" cy="1278466"/>
          </a:xfrm>
        </p:spPr>
        <p:txBody>
          <a:bodyPr>
            <a:normAutofit/>
          </a:bodyPr>
          <a:lstStyle/>
          <a:p>
            <a:r>
              <a:rPr lang="en-US" sz="3200" b="1" dirty="0">
                <a:latin typeface="Century Gothic" panose="020B0502020202020204" pitchFamily="34" charset="0"/>
              </a:rPr>
              <a:t>Disability Insurance</a:t>
            </a:r>
          </a:p>
        </p:txBody>
      </p:sp>
      <p:pic>
        <p:nvPicPr>
          <p:cNvPr id="6" name="Picture 2">
            <a:extLst>
              <a:ext uri="{FF2B5EF4-FFF2-40B4-BE49-F238E27FC236}">
                <a16:creationId xmlns:a16="http://schemas.microsoft.com/office/drawing/2014/main" id="{642332B9-8211-48C3-8310-6CB706309E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93515" y="1423553"/>
            <a:ext cx="3862452" cy="331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Mutual of Omaha Medicare Supplement Plans | Plan Medigap">
            <a:extLst>
              <a:ext uri="{FF2B5EF4-FFF2-40B4-BE49-F238E27FC236}">
                <a16:creationId xmlns:a16="http://schemas.microsoft.com/office/drawing/2014/main" id="{BF62F560-B534-4FD4-8723-A61E22F1C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69" y="2615683"/>
            <a:ext cx="3055160" cy="195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58781"/>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97F3CD72-75B1-41D7-AB6F-77896E583014}"/>
              </a:ext>
            </a:extLst>
          </p:cNvPr>
          <p:cNvSpPr>
            <a:spLocks noGrp="1"/>
          </p:cNvSpPr>
          <p:nvPr>
            <p:ph type="title"/>
          </p:nvPr>
        </p:nvSpPr>
        <p:spPr>
          <a:xfrm>
            <a:off x="1" y="101661"/>
            <a:ext cx="12178164" cy="798512"/>
          </a:xfrm>
        </p:spPr>
        <p:txBody>
          <a:bodyPr>
            <a:normAutofit fontScale="90000"/>
          </a:bodyPr>
          <a:lstStyle/>
          <a:p>
            <a:r>
              <a:rPr lang="en-US" altLang="en-US" sz="2800" dirty="0">
                <a:solidFill>
                  <a:srgbClr val="8493CA"/>
                </a:solidFill>
              </a:rPr>
              <a:t>	</a:t>
            </a:r>
            <a:r>
              <a:rPr lang="en-US" altLang="en-US" sz="2800" dirty="0">
                <a:solidFill>
                  <a:srgbClr val="0063A6"/>
                </a:solidFill>
              </a:rPr>
              <a:t>YOUR SHORT TERM</a:t>
            </a:r>
            <a:br>
              <a:rPr lang="en-US" altLang="en-US" sz="2800" dirty="0">
                <a:solidFill>
                  <a:srgbClr val="0063A6"/>
                </a:solidFill>
              </a:rPr>
            </a:br>
            <a:r>
              <a:rPr lang="en-US" altLang="en-US" sz="2800" dirty="0">
                <a:solidFill>
                  <a:srgbClr val="0063A6"/>
                </a:solidFill>
              </a:rPr>
              <a:t>		</a:t>
            </a:r>
            <a:r>
              <a:rPr lang="en-US" altLang="en-US" sz="2800" b="1" dirty="0">
                <a:solidFill>
                  <a:srgbClr val="0063A6"/>
                </a:solidFill>
              </a:rPr>
              <a:t>DISABILITY</a:t>
            </a:r>
            <a:r>
              <a:rPr lang="en-US" altLang="en-US" sz="2800" dirty="0">
                <a:solidFill>
                  <a:srgbClr val="0063A6"/>
                </a:solidFill>
              </a:rPr>
              <a:t> </a:t>
            </a:r>
            <a:r>
              <a:rPr lang="en-US" altLang="en-US" sz="2800" b="1" dirty="0">
                <a:solidFill>
                  <a:srgbClr val="0063A6"/>
                </a:solidFill>
              </a:rPr>
              <a:t>BENEFITS</a:t>
            </a:r>
          </a:p>
        </p:txBody>
      </p:sp>
      <p:sp>
        <p:nvSpPr>
          <p:cNvPr id="13" name="Rectangle 12">
            <a:extLst>
              <a:ext uri="{FF2B5EF4-FFF2-40B4-BE49-F238E27FC236}">
                <a16:creationId xmlns:a16="http://schemas.microsoft.com/office/drawing/2014/main" id="{2F310FEA-2020-4A60-9655-A104C31C0B7D}"/>
              </a:ext>
            </a:extLst>
          </p:cNvPr>
          <p:cNvSpPr/>
          <p:nvPr/>
        </p:nvSpPr>
        <p:spPr>
          <a:xfrm>
            <a:off x="384066" y="964185"/>
            <a:ext cx="11122134" cy="448646"/>
          </a:xfrm>
          <a:prstGeom prst="rect">
            <a:avLst/>
          </a:prstGeom>
          <a:solidFill>
            <a:srgbClr val="16B388"/>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algn="ctr"/>
            <a:r>
              <a:rPr lang="en-US" sz="2000" dirty="0">
                <a:solidFill>
                  <a:schemeClr val="bg1"/>
                </a:solidFill>
                <a:effectLst>
                  <a:outerShdw blurRad="50800" dist="38100" dir="2700000" algn="tl" rotWithShape="0">
                    <a:prstClr val="black">
                      <a:alpha val="40000"/>
                    </a:prstClr>
                  </a:outerShdw>
                </a:effectLst>
                <a:cs typeface="Arial" pitchFamily="34" charset="0"/>
              </a:rPr>
              <a:t>  Short-Term Disability (STD)</a:t>
            </a:r>
          </a:p>
        </p:txBody>
      </p:sp>
      <p:sp>
        <p:nvSpPr>
          <p:cNvPr id="14" name="Rectangle 13">
            <a:extLst>
              <a:ext uri="{FF2B5EF4-FFF2-40B4-BE49-F238E27FC236}">
                <a16:creationId xmlns:a16="http://schemas.microsoft.com/office/drawing/2014/main" id="{BEA883DF-8AFD-4B05-B65C-A49C40F11C43}"/>
              </a:ext>
            </a:extLst>
          </p:cNvPr>
          <p:cNvSpPr/>
          <p:nvPr/>
        </p:nvSpPr>
        <p:spPr bwMode="auto">
          <a:xfrm>
            <a:off x="398182" y="1545528"/>
            <a:ext cx="11108018" cy="365760"/>
          </a:xfrm>
          <a:prstGeom prst="rect">
            <a:avLst/>
          </a:prstGeom>
          <a:noFill/>
          <a:ln w="28575" cap="flat">
            <a:solidFill>
              <a:srgbClr val="1CBF92"/>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800" dirty="0">
                <a:solidFill>
                  <a:srgbClr val="2B669B"/>
                </a:solidFill>
                <a:cs typeface="Arial" pitchFamily="34" charset="0"/>
              </a:rPr>
              <a:t>Covers first 25 Weeks (after 7/7 day elimination period)</a:t>
            </a:r>
          </a:p>
        </p:txBody>
      </p:sp>
      <p:sp>
        <p:nvSpPr>
          <p:cNvPr id="24" name="TextBox 23">
            <a:extLst>
              <a:ext uri="{FF2B5EF4-FFF2-40B4-BE49-F238E27FC236}">
                <a16:creationId xmlns:a16="http://schemas.microsoft.com/office/drawing/2014/main" id="{F1B48A92-1268-4F8E-930F-7A39BD726CA3}"/>
              </a:ext>
            </a:extLst>
          </p:cNvPr>
          <p:cNvSpPr txBox="1"/>
          <p:nvPr/>
        </p:nvSpPr>
        <p:spPr>
          <a:xfrm>
            <a:off x="393517" y="1894013"/>
            <a:ext cx="10902245" cy="830997"/>
          </a:xfrm>
          <a:prstGeom prst="rect">
            <a:avLst/>
          </a:prstGeom>
          <a:noFill/>
        </p:spPr>
        <p:txBody>
          <a:bodyPr wrap="square" rtlCol="0">
            <a:spAutoFit/>
          </a:bodyPr>
          <a:lstStyle/>
          <a:p>
            <a:r>
              <a:rPr lang="en-US" sz="1600" b="1" dirty="0">
                <a:solidFill>
                  <a:srgbClr val="16B388"/>
                </a:solidFill>
              </a:rPr>
              <a:t>SHORT-TERM DISABILITY</a:t>
            </a:r>
          </a:p>
          <a:p>
            <a:pPr algn="just"/>
            <a:r>
              <a:rPr lang="en-US" sz="1600" dirty="0">
                <a:solidFill>
                  <a:srgbClr val="2B669B"/>
                </a:solidFill>
              </a:rPr>
              <a:t>Mutual of Omaha provides income protection for disabilities that occur due to injury or sickness and last for a short period of time.</a:t>
            </a:r>
            <a:endParaRPr lang="en-US" sz="1400" dirty="0">
              <a:solidFill>
                <a:srgbClr val="2B669B"/>
              </a:solidFill>
            </a:endParaRPr>
          </a:p>
        </p:txBody>
      </p:sp>
      <p:graphicFrame>
        <p:nvGraphicFramePr>
          <p:cNvPr id="27" name="Table 26">
            <a:extLst>
              <a:ext uri="{FF2B5EF4-FFF2-40B4-BE49-F238E27FC236}">
                <a16:creationId xmlns:a16="http://schemas.microsoft.com/office/drawing/2014/main" id="{F1811C18-5340-439C-B465-2FA913259F1B}"/>
              </a:ext>
            </a:extLst>
          </p:cNvPr>
          <p:cNvGraphicFramePr>
            <a:graphicFrameLocks noGrp="1"/>
          </p:cNvGraphicFramePr>
          <p:nvPr>
            <p:extLst>
              <p:ext uri="{D42A27DB-BD31-4B8C-83A1-F6EECF244321}">
                <p14:modId xmlns:p14="http://schemas.microsoft.com/office/powerpoint/2010/main" val="2256432721"/>
              </p:ext>
            </p:extLst>
          </p:nvPr>
        </p:nvGraphicFramePr>
        <p:xfrm>
          <a:off x="384066" y="2756470"/>
          <a:ext cx="8207484" cy="1979904"/>
        </p:xfrm>
        <a:graphic>
          <a:graphicData uri="http://schemas.openxmlformats.org/drawingml/2006/table">
            <a:tbl>
              <a:tblPr firstRow="1" bandRow="1">
                <a:tableStyleId>{2D5ABB26-0587-4C30-8999-92F81FD0307C}</a:tableStyleId>
              </a:tblPr>
              <a:tblGrid>
                <a:gridCol w="3804867">
                  <a:extLst>
                    <a:ext uri="{9D8B030D-6E8A-4147-A177-3AD203B41FA5}">
                      <a16:colId xmlns:a16="http://schemas.microsoft.com/office/drawing/2014/main" val="1541884255"/>
                    </a:ext>
                  </a:extLst>
                </a:gridCol>
                <a:gridCol w="4402617">
                  <a:extLst>
                    <a:ext uri="{9D8B030D-6E8A-4147-A177-3AD203B41FA5}">
                      <a16:colId xmlns:a16="http://schemas.microsoft.com/office/drawing/2014/main" val="742318047"/>
                    </a:ext>
                  </a:extLst>
                </a:gridCol>
              </a:tblGrid>
              <a:tr h="350196">
                <a:tc>
                  <a:txBody>
                    <a:bodyPr/>
                    <a:lstStyle/>
                    <a:p>
                      <a:endParaRPr lang="en-US" sz="1600" b="1" dirty="0">
                        <a:solidFill>
                          <a:srgbClr val="2B669B"/>
                        </a:solidFill>
                        <a:latin typeface="Calibri" panose="020F0502020204030204" pitchFamily="34" charset="0"/>
                        <a:cs typeface="Calibri" panose="020F0502020204030204" pitchFamily="34" charset="0"/>
                      </a:endParaRPr>
                    </a:p>
                  </a:txBody>
                  <a:tcPr anchor="ctr">
                    <a:lnR w="57150" cap="flat" cmpd="sng" algn="ctr">
                      <a:solidFill>
                        <a:schemeClr val="bg1"/>
                      </a:solidFill>
                      <a:prstDash val="solid"/>
                      <a:round/>
                      <a:headEnd type="none" w="med" len="med"/>
                      <a:tailEnd type="none" w="med" len="med"/>
                    </a:lnR>
                  </a:tcPr>
                </a:tc>
                <a:tc>
                  <a:txBody>
                    <a:bodyPr/>
                    <a:lstStyle/>
                    <a:p>
                      <a:pPr marL="0" algn="l" defTabSz="457189" rtl="0" eaLnBrk="1" latinLnBrk="0" hangingPunct="1"/>
                      <a:r>
                        <a:rPr lang="en-US" sz="1600" b="0" kern="1200" dirty="0">
                          <a:solidFill>
                            <a:srgbClr val="FF0000"/>
                          </a:solidFill>
                          <a:latin typeface="Calibri" panose="020F0502020204030204" pitchFamily="34" charset="0"/>
                          <a:ea typeface="+mn-ea"/>
                          <a:cs typeface="Calibri" panose="020F0502020204030204" pitchFamily="34" charset="0"/>
                        </a:rPr>
                        <a:t>All Eligible CA Employees</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gradFill flip="none" rotWithShape="1">
                      <a:gsLst>
                        <a:gs pos="0">
                          <a:srgbClr val="1CBF92">
                            <a:tint val="66000"/>
                            <a:satMod val="160000"/>
                          </a:srgbClr>
                        </a:gs>
                        <a:gs pos="39000">
                          <a:srgbClr val="1CBF92">
                            <a:tint val="44500"/>
                            <a:satMod val="160000"/>
                          </a:srgbClr>
                        </a:gs>
                        <a:gs pos="89000">
                          <a:schemeClr val="bg1"/>
                        </a:gs>
                      </a:gsLst>
                      <a:lin ang="0" scaled="0"/>
                      <a:tileRect/>
                    </a:gradFill>
                  </a:tcPr>
                </a:tc>
                <a:extLst>
                  <a:ext uri="{0D108BD9-81ED-4DB2-BD59-A6C34878D82A}">
                    <a16:rowId xmlns:a16="http://schemas.microsoft.com/office/drawing/2014/main" val="1995823599"/>
                  </a:ext>
                </a:extLst>
              </a:tr>
              <a:tr h="350196">
                <a:tc>
                  <a:txBody>
                    <a:bodyPr/>
                    <a:lstStyle/>
                    <a:p>
                      <a:r>
                        <a:rPr lang="en-US" sz="1600" b="1" dirty="0">
                          <a:solidFill>
                            <a:srgbClr val="2B669B"/>
                          </a:solidFill>
                          <a:latin typeface="Calibri" panose="020F0502020204030204" pitchFamily="34" charset="0"/>
                          <a:cs typeface="Calibri" panose="020F0502020204030204" pitchFamily="34" charset="0"/>
                        </a:rPr>
                        <a:t>Benefit Amount</a:t>
                      </a:r>
                    </a:p>
                  </a:txBody>
                  <a:tcPr anchor="ctr">
                    <a:lnR w="57150" cap="flat" cmpd="sng" algn="ctr">
                      <a:solidFill>
                        <a:schemeClr val="bg1"/>
                      </a:solidFill>
                      <a:prstDash val="solid"/>
                      <a:round/>
                      <a:headEnd type="none" w="med" len="med"/>
                      <a:tailEnd type="none" w="med" len="med"/>
                    </a:lnR>
                  </a:tcPr>
                </a:tc>
                <a:tc>
                  <a:txBody>
                    <a:bodyPr/>
                    <a:lstStyle/>
                    <a:p>
                      <a:pPr marL="0" algn="l" defTabSz="457189" rtl="0" eaLnBrk="1" latinLnBrk="0" hangingPunct="1"/>
                      <a:r>
                        <a:rPr lang="en-US" sz="1600" b="0" kern="1200" dirty="0">
                          <a:solidFill>
                            <a:srgbClr val="2B669B"/>
                          </a:solidFill>
                          <a:latin typeface="Calibri" panose="020F0502020204030204" pitchFamily="34" charset="0"/>
                          <a:ea typeface="+mn-ea"/>
                          <a:cs typeface="Calibri" panose="020F0502020204030204" pitchFamily="34" charset="0"/>
                        </a:rPr>
                        <a:t>60% of Weekly Earnings</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gradFill flip="none" rotWithShape="1">
                      <a:gsLst>
                        <a:gs pos="0">
                          <a:srgbClr val="1CBF92">
                            <a:tint val="66000"/>
                            <a:satMod val="160000"/>
                          </a:srgbClr>
                        </a:gs>
                        <a:gs pos="39000">
                          <a:srgbClr val="1CBF92">
                            <a:tint val="44500"/>
                            <a:satMod val="160000"/>
                          </a:srgbClr>
                        </a:gs>
                        <a:gs pos="89000">
                          <a:schemeClr val="bg1"/>
                        </a:gs>
                      </a:gsLst>
                      <a:lin ang="0" scaled="0"/>
                      <a:tileRect/>
                    </a:gradFill>
                  </a:tcPr>
                </a:tc>
                <a:extLst>
                  <a:ext uri="{0D108BD9-81ED-4DB2-BD59-A6C34878D82A}">
                    <a16:rowId xmlns:a16="http://schemas.microsoft.com/office/drawing/2014/main" val="4223968864"/>
                  </a:ext>
                </a:extLst>
              </a:tr>
              <a:tr h="428016">
                <a:tc>
                  <a:txBody>
                    <a:bodyPr/>
                    <a:lstStyle/>
                    <a:p>
                      <a:r>
                        <a:rPr lang="en-US" sz="1600" b="1" dirty="0">
                          <a:solidFill>
                            <a:srgbClr val="2B669B"/>
                          </a:solidFill>
                          <a:latin typeface="Calibri" panose="020F0502020204030204" pitchFamily="34" charset="0"/>
                          <a:cs typeface="Calibri" panose="020F0502020204030204" pitchFamily="34" charset="0"/>
                        </a:rPr>
                        <a:t>When are Benefits Payable?</a:t>
                      </a:r>
                    </a:p>
                  </a:txBody>
                  <a:tcPr anchor="ctr">
                    <a:lnR w="57150" cap="flat" cmpd="sng" algn="ctr">
                      <a:solidFill>
                        <a:schemeClr val="bg1"/>
                      </a:solidFill>
                      <a:prstDash val="solid"/>
                      <a:round/>
                      <a:headEnd type="none" w="med" len="med"/>
                      <a:tailEnd type="none" w="med" len="med"/>
                    </a:lnR>
                  </a:tcPr>
                </a:tc>
                <a:tc>
                  <a:txBody>
                    <a:bodyPr/>
                    <a:lstStyle/>
                    <a:p>
                      <a:pPr marL="171450" indent="-171450" algn="l" defTabSz="457189" rtl="0" eaLnBrk="1" latinLnBrk="0" hangingPunct="1">
                        <a:buFont typeface="Arial" panose="020B0604020202020204" pitchFamily="34" charset="0"/>
                        <a:buChar char="•"/>
                      </a:pPr>
                      <a:r>
                        <a:rPr lang="en-US" sz="1600" b="0" kern="1200" dirty="0">
                          <a:solidFill>
                            <a:srgbClr val="2B669B"/>
                          </a:solidFill>
                          <a:latin typeface="Calibri" panose="020F0502020204030204" pitchFamily="34" charset="0"/>
                          <a:ea typeface="+mn-ea"/>
                          <a:cs typeface="Calibri" panose="020F0502020204030204" pitchFamily="34" charset="0"/>
                        </a:rPr>
                        <a:t>On the 8</a:t>
                      </a:r>
                      <a:r>
                        <a:rPr lang="en-US" sz="1600" b="0" kern="1200" baseline="30000" dirty="0">
                          <a:solidFill>
                            <a:srgbClr val="2B669B"/>
                          </a:solidFill>
                          <a:latin typeface="Calibri" panose="020F0502020204030204" pitchFamily="34" charset="0"/>
                          <a:ea typeface="+mn-ea"/>
                          <a:cs typeface="Calibri" panose="020F0502020204030204" pitchFamily="34" charset="0"/>
                        </a:rPr>
                        <a:t>th</a:t>
                      </a:r>
                      <a:r>
                        <a:rPr lang="en-US" sz="1600" b="0" kern="1200" dirty="0">
                          <a:solidFill>
                            <a:srgbClr val="2B669B"/>
                          </a:solidFill>
                          <a:latin typeface="Calibri" panose="020F0502020204030204" pitchFamily="34" charset="0"/>
                          <a:ea typeface="+mn-ea"/>
                          <a:cs typeface="Calibri" panose="020F0502020204030204" pitchFamily="34" charset="0"/>
                        </a:rPr>
                        <a:t> day of your disabling injury</a:t>
                      </a:r>
                    </a:p>
                    <a:p>
                      <a:pPr marL="171450" indent="-171450" algn="l" defTabSz="457189" rtl="0" eaLnBrk="1" latinLnBrk="0" hangingPunct="1">
                        <a:buFont typeface="Arial" panose="020B0604020202020204" pitchFamily="34" charset="0"/>
                        <a:buChar char="•"/>
                      </a:pPr>
                      <a:r>
                        <a:rPr lang="en-US" sz="1600" b="0" kern="1200" dirty="0">
                          <a:solidFill>
                            <a:srgbClr val="2B669B"/>
                          </a:solidFill>
                          <a:latin typeface="Calibri" panose="020F0502020204030204" pitchFamily="34" charset="0"/>
                          <a:ea typeface="+mn-ea"/>
                          <a:cs typeface="Calibri" panose="020F0502020204030204" pitchFamily="34" charset="0"/>
                        </a:rPr>
                        <a:t>On the 8</a:t>
                      </a:r>
                      <a:r>
                        <a:rPr lang="en-US" sz="1600" b="0" kern="1200" baseline="30000" dirty="0">
                          <a:solidFill>
                            <a:srgbClr val="2B669B"/>
                          </a:solidFill>
                          <a:latin typeface="Calibri" panose="020F0502020204030204" pitchFamily="34" charset="0"/>
                          <a:ea typeface="+mn-ea"/>
                          <a:cs typeface="Calibri" panose="020F0502020204030204" pitchFamily="34" charset="0"/>
                        </a:rPr>
                        <a:t>th</a:t>
                      </a:r>
                      <a:r>
                        <a:rPr lang="en-US" sz="1600" b="0" kern="1200" dirty="0">
                          <a:solidFill>
                            <a:srgbClr val="2B669B"/>
                          </a:solidFill>
                          <a:latin typeface="Calibri" panose="020F0502020204030204" pitchFamily="34" charset="0"/>
                          <a:ea typeface="+mn-ea"/>
                          <a:cs typeface="Calibri" panose="020F0502020204030204" pitchFamily="34" charset="0"/>
                        </a:rPr>
                        <a:t> day of your disabling illness</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gradFill flip="none" rotWithShape="1">
                      <a:gsLst>
                        <a:gs pos="0">
                          <a:srgbClr val="1CBF92">
                            <a:tint val="66000"/>
                            <a:satMod val="160000"/>
                          </a:srgbClr>
                        </a:gs>
                        <a:gs pos="50000">
                          <a:srgbClr val="1CBF92">
                            <a:tint val="44500"/>
                            <a:satMod val="160000"/>
                          </a:srgbClr>
                        </a:gs>
                        <a:gs pos="86000">
                          <a:schemeClr val="bg1"/>
                        </a:gs>
                      </a:gsLst>
                      <a:lin ang="0" scaled="0"/>
                      <a:tileRect/>
                    </a:gradFill>
                  </a:tcPr>
                </a:tc>
                <a:extLst>
                  <a:ext uri="{0D108BD9-81ED-4DB2-BD59-A6C34878D82A}">
                    <a16:rowId xmlns:a16="http://schemas.microsoft.com/office/drawing/2014/main" val="3126683802"/>
                  </a:ext>
                </a:extLst>
              </a:tr>
              <a:tr h="350196">
                <a:tc>
                  <a:txBody>
                    <a:bodyPr/>
                    <a:lstStyle/>
                    <a:p>
                      <a:r>
                        <a:rPr lang="en-US" sz="1600" b="1" dirty="0">
                          <a:solidFill>
                            <a:srgbClr val="2B669B"/>
                          </a:solidFill>
                          <a:latin typeface="Calibri" panose="020F0502020204030204" pitchFamily="34" charset="0"/>
                          <a:cs typeface="Calibri" panose="020F0502020204030204" pitchFamily="34" charset="0"/>
                        </a:rPr>
                        <a:t>Maximum Benefit</a:t>
                      </a:r>
                    </a:p>
                  </a:txBody>
                  <a:tcPr anchor="ctr">
                    <a:lnR w="57150" cap="flat" cmpd="sng" algn="ctr">
                      <a:solidFill>
                        <a:schemeClr val="bg1"/>
                      </a:solidFill>
                      <a:prstDash val="solid"/>
                      <a:round/>
                      <a:headEnd type="none" w="med" len="med"/>
                      <a:tailEnd type="none" w="med" len="med"/>
                    </a:lnR>
                  </a:tcPr>
                </a:tc>
                <a:tc>
                  <a:txBody>
                    <a:bodyPr/>
                    <a:lstStyle/>
                    <a:p>
                      <a:pPr marL="0" algn="l" defTabSz="457189" rtl="0" eaLnBrk="1" latinLnBrk="0" hangingPunct="1"/>
                      <a:r>
                        <a:rPr lang="en-US" sz="1600" b="0" kern="1200" dirty="0">
                          <a:solidFill>
                            <a:srgbClr val="2B669B"/>
                          </a:solidFill>
                          <a:latin typeface="Calibri" panose="020F0502020204030204" pitchFamily="34" charset="0"/>
                          <a:ea typeface="+mn-ea"/>
                          <a:cs typeface="Calibri" panose="020F0502020204030204" pitchFamily="34" charset="0"/>
                        </a:rPr>
                        <a:t>$1,000 per Week</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gradFill flip="none" rotWithShape="1">
                      <a:gsLst>
                        <a:gs pos="0">
                          <a:srgbClr val="1CBF92">
                            <a:tint val="66000"/>
                            <a:satMod val="160000"/>
                          </a:srgbClr>
                        </a:gs>
                        <a:gs pos="50000">
                          <a:srgbClr val="1CBF92">
                            <a:tint val="44500"/>
                            <a:satMod val="160000"/>
                          </a:srgbClr>
                        </a:gs>
                        <a:gs pos="86000">
                          <a:schemeClr val="bg1"/>
                        </a:gs>
                      </a:gsLst>
                      <a:lin ang="0" scaled="0"/>
                      <a:tileRect/>
                    </a:gradFill>
                  </a:tcPr>
                </a:tc>
                <a:extLst>
                  <a:ext uri="{0D108BD9-81ED-4DB2-BD59-A6C34878D82A}">
                    <a16:rowId xmlns:a16="http://schemas.microsoft.com/office/drawing/2014/main" val="4205679832"/>
                  </a:ext>
                </a:extLst>
              </a:tr>
              <a:tr h="350196">
                <a:tc>
                  <a:txBody>
                    <a:bodyPr/>
                    <a:lstStyle/>
                    <a:p>
                      <a:r>
                        <a:rPr lang="en-US" sz="1600" b="1" dirty="0">
                          <a:solidFill>
                            <a:srgbClr val="2B669B"/>
                          </a:solidFill>
                          <a:latin typeface="Calibri" panose="020F0502020204030204" pitchFamily="34" charset="0"/>
                          <a:cs typeface="Calibri" panose="020F0502020204030204" pitchFamily="34" charset="0"/>
                        </a:rPr>
                        <a:t>Maximum Duration</a:t>
                      </a:r>
                    </a:p>
                  </a:txBody>
                  <a:tcPr anchor="ctr">
                    <a:lnR w="57150" cap="flat" cmpd="sng" algn="ctr">
                      <a:solidFill>
                        <a:schemeClr val="bg1"/>
                      </a:solidFill>
                      <a:prstDash val="solid"/>
                      <a:round/>
                      <a:headEnd type="none" w="med" len="med"/>
                      <a:tailEnd type="none" w="med" len="med"/>
                    </a:lnR>
                  </a:tcPr>
                </a:tc>
                <a:tc>
                  <a:txBody>
                    <a:bodyPr/>
                    <a:lstStyle/>
                    <a:p>
                      <a:pPr marL="0" algn="l" defTabSz="457189" rtl="0" eaLnBrk="1" latinLnBrk="0" hangingPunct="1"/>
                      <a:r>
                        <a:rPr lang="en-US" sz="1600" b="0" kern="1200" dirty="0">
                          <a:solidFill>
                            <a:srgbClr val="2B669B"/>
                          </a:solidFill>
                          <a:latin typeface="Calibri" panose="020F0502020204030204" pitchFamily="34" charset="0"/>
                          <a:ea typeface="+mn-ea"/>
                          <a:cs typeface="Calibri" panose="020F0502020204030204" pitchFamily="34" charset="0"/>
                        </a:rPr>
                        <a:t>25 Weeks</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gradFill flip="none" rotWithShape="1">
                      <a:gsLst>
                        <a:gs pos="0">
                          <a:srgbClr val="1CBF92">
                            <a:tint val="66000"/>
                            <a:satMod val="160000"/>
                          </a:srgbClr>
                        </a:gs>
                        <a:gs pos="50000">
                          <a:srgbClr val="1CBF92">
                            <a:tint val="44500"/>
                            <a:satMod val="160000"/>
                          </a:srgbClr>
                        </a:gs>
                        <a:gs pos="88000">
                          <a:schemeClr val="bg1"/>
                        </a:gs>
                      </a:gsLst>
                      <a:lin ang="0" scaled="0"/>
                      <a:tileRect/>
                    </a:gradFill>
                  </a:tcPr>
                </a:tc>
                <a:extLst>
                  <a:ext uri="{0D108BD9-81ED-4DB2-BD59-A6C34878D82A}">
                    <a16:rowId xmlns:a16="http://schemas.microsoft.com/office/drawing/2014/main" val="4172876988"/>
                  </a:ext>
                </a:extLst>
              </a:tr>
            </a:tbl>
          </a:graphicData>
        </a:graphic>
      </p:graphicFrame>
      <p:grpSp>
        <p:nvGrpSpPr>
          <p:cNvPr id="8" name="Group 7">
            <a:extLst>
              <a:ext uri="{FF2B5EF4-FFF2-40B4-BE49-F238E27FC236}">
                <a16:creationId xmlns:a16="http://schemas.microsoft.com/office/drawing/2014/main" id="{8AD441E5-62B3-4D25-8680-25EC9DCD6DD7}"/>
              </a:ext>
            </a:extLst>
          </p:cNvPr>
          <p:cNvGrpSpPr/>
          <p:nvPr/>
        </p:nvGrpSpPr>
        <p:grpSpPr>
          <a:xfrm>
            <a:off x="281624" y="5138408"/>
            <a:ext cx="11224576" cy="1092701"/>
            <a:chOff x="5629052" y="5166290"/>
            <a:chExt cx="5326157" cy="1092701"/>
          </a:xfrm>
        </p:grpSpPr>
        <p:sp>
          <p:nvSpPr>
            <p:cNvPr id="33" name="Rectangle: Rounded Corners 32">
              <a:extLst>
                <a:ext uri="{FF2B5EF4-FFF2-40B4-BE49-F238E27FC236}">
                  <a16:creationId xmlns:a16="http://schemas.microsoft.com/office/drawing/2014/main" id="{E4A1EC63-8F64-4596-9C29-44BCEAE1A800}"/>
                </a:ext>
              </a:extLst>
            </p:cNvPr>
            <p:cNvSpPr/>
            <p:nvPr/>
          </p:nvSpPr>
          <p:spPr>
            <a:xfrm>
              <a:off x="5629052" y="5183494"/>
              <a:ext cx="5326157" cy="1075497"/>
            </a:xfrm>
            <a:prstGeom prst="roundRect">
              <a:avLst/>
            </a:prstGeom>
            <a:solidFill>
              <a:srgbClr val="1CBF92">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685783" eaLnBrk="1" fontAlgn="auto" hangingPunct="1">
                <a:spcBef>
                  <a:spcPts val="0"/>
                </a:spcBef>
                <a:spcAft>
                  <a:spcPts val="0"/>
                </a:spcAft>
              </a:pPr>
              <a:r>
                <a:rPr lang="en-US" sz="1400" dirty="0">
                  <a:solidFill>
                    <a:schemeClr val="tx1"/>
                  </a:solidFill>
                  <a:latin typeface="Segoe UI Semilight" panose="020B0402040204020203" pitchFamily="34" charset="0"/>
                  <a:ea typeface="Calibri" panose="020F0502020204030204" pitchFamily="34" charset="0"/>
                  <a:cs typeface="Segoe UI Semilight" panose="020B0402040204020203" pitchFamily="34" charset="0"/>
                </a:rPr>
                <a:t>            </a:t>
              </a:r>
              <a: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t>- The average SSDI benefit is $1,234/month</a:t>
              </a:r>
              <a:b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br>
              <a:b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br>
              <a: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t>	       - Applying for SSDI is a difficult process, normally takes 2 - 3 years to be approved</a:t>
              </a:r>
              <a:b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br>
              <a:b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br>
              <a: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t>	     - 2,000,000 people apply for SSDI each year; about 700,000 (35%) are approved</a:t>
              </a:r>
            </a:p>
          </p:txBody>
        </p:sp>
        <p:sp>
          <p:nvSpPr>
            <p:cNvPr id="34" name="Oval 33">
              <a:extLst>
                <a:ext uri="{FF2B5EF4-FFF2-40B4-BE49-F238E27FC236}">
                  <a16:creationId xmlns:a16="http://schemas.microsoft.com/office/drawing/2014/main" id="{40B74CAC-4C7D-44D2-925A-B829C695131C}"/>
                </a:ext>
              </a:extLst>
            </p:cNvPr>
            <p:cNvSpPr/>
            <p:nvPr/>
          </p:nvSpPr>
          <p:spPr>
            <a:xfrm>
              <a:off x="5684360" y="5166290"/>
              <a:ext cx="425738" cy="919591"/>
            </a:xfrm>
            <a:prstGeom prst="ellipse">
              <a:avLst/>
            </a:prstGeom>
            <a:solidFill>
              <a:srgbClr val="1CBF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DID</a:t>
              </a:r>
              <a:br>
                <a:rPr lang="en-US" sz="900" b="1" dirty="0"/>
              </a:br>
              <a:r>
                <a:rPr lang="en-US" sz="900" b="1" dirty="0"/>
                <a:t>YOU</a:t>
              </a:r>
              <a:br>
                <a:rPr lang="en-US" sz="900" b="1" dirty="0"/>
              </a:br>
              <a:r>
                <a:rPr lang="en-US" sz="900" b="1" dirty="0"/>
                <a:t>KNOW?</a:t>
              </a:r>
            </a:p>
          </p:txBody>
        </p:sp>
      </p:grpSp>
    </p:spTree>
    <p:custDataLst>
      <p:tags r:id="rId1"/>
    </p:custDataLst>
    <p:extLst>
      <p:ext uri="{BB962C8B-B14F-4D97-AF65-F5344CB8AC3E}">
        <p14:creationId xmlns:p14="http://schemas.microsoft.com/office/powerpoint/2010/main" val="3618943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97F3CD72-75B1-41D7-AB6F-77896E583014}"/>
              </a:ext>
            </a:extLst>
          </p:cNvPr>
          <p:cNvSpPr>
            <a:spLocks noGrp="1"/>
          </p:cNvSpPr>
          <p:nvPr>
            <p:ph type="title"/>
          </p:nvPr>
        </p:nvSpPr>
        <p:spPr>
          <a:xfrm>
            <a:off x="1" y="101661"/>
            <a:ext cx="12178164" cy="798512"/>
          </a:xfrm>
        </p:spPr>
        <p:txBody>
          <a:bodyPr>
            <a:normAutofit fontScale="90000"/>
          </a:bodyPr>
          <a:lstStyle/>
          <a:p>
            <a:r>
              <a:rPr lang="en-US" altLang="en-US" sz="2800" dirty="0">
                <a:solidFill>
                  <a:srgbClr val="8493CA"/>
                </a:solidFill>
              </a:rPr>
              <a:t>	</a:t>
            </a:r>
            <a:r>
              <a:rPr lang="en-US" altLang="en-US" sz="2800" dirty="0">
                <a:solidFill>
                  <a:srgbClr val="0063A6"/>
                </a:solidFill>
              </a:rPr>
              <a:t>YOUR  LONG TERM</a:t>
            </a:r>
            <a:br>
              <a:rPr lang="en-US" altLang="en-US" sz="2800" dirty="0">
                <a:solidFill>
                  <a:srgbClr val="0063A6"/>
                </a:solidFill>
              </a:rPr>
            </a:br>
            <a:r>
              <a:rPr lang="en-US" altLang="en-US" sz="2800" dirty="0">
                <a:solidFill>
                  <a:srgbClr val="0063A6"/>
                </a:solidFill>
              </a:rPr>
              <a:t>		</a:t>
            </a:r>
            <a:r>
              <a:rPr lang="en-US" altLang="en-US" sz="2800" b="1" dirty="0">
                <a:solidFill>
                  <a:srgbClr val="0063A6"/>
                </a:solidFill>
              </a:rPr>
              <a:t>DISABILITY</a:t>
            </a:r>
            <a:r>
              <a:rPr lang="en-US" altLang="en-US" sz="2800" dirty="0">
                <a:solidFill>
                  <a:srgbClr val="0063A6"/>
                </a:solidFill>
              </a:rPr>
              <a:t> </a:t>
            </a:r>
            <a:r>
              <a:rPr lang="en-US" altLang="en-US" sz="2800" b="1" dirty="0">
                <a:solidFill>
                  <a:srgbClr val="0063A6"/>
                </a:solidFill>
              </a:rPr>
              <a:t>BENEFITS </a:t>
            </a:r>
          </a:p>
        </p:txBody>
      </p:sp>
      <p:sp>
        <p:nvSpPr>
          <p:cNvPr id="25" name="Rectangle 24">
            <a:extLst>
              <a:ext uri="{FF2B5EF4-FFF2-40B4-BE49-F238E27FC236}">
                <a16:creationId xmlns:a16="http://schemas.microsoft.com/office/drawing/2014/main" id="{25687F9A-43E9-41AC-9713-B0B185C56316}"/>
              </a:ext>
            </a:extLst>
          </p:cNvPr>
          <p:cNvSpPr/>
          <p:nvPr/>
        </p:nvSpPr>
        <p:spPr>
          <a:xfrm>
            <a:off x="375358" y="1030091"/>
            <a:ext cx="10997244" cy="448645"/>
          </a:xfrm>
          <a:prstGeom prst="rect">
            <a:avLst/>
          </a:prstGeom>
          <a:solidFill>
            <a:srgbClr val="F4B226"/>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algn="ctr"/>
            <a:r>
              <a:rPr lang="en-US" sz="2000" dirty="0">
                <a:solidFill>
                  <a:schemeClr val="bg1"/>
                </a:solidFill>
                <a:effectLst>
                  <a:outerShdw blurRad="50800" dist="38100" dir="2700000" algn="tl" rotWithShape="0">
                    <a:prstClr val="black">
                      <a:alpha val="40000"/>
                    </a:prstClr>
                  </a:outerShdw>
                </a:effectLst>
                <a:cs typeface="Arial" pitchFamily="34" charset="0"/>
              </a:rPr>
              <a:t> Long-Term Disability</a:t>
            </a:r>
          </a:p>
        </p:txBody>
      </p:sp>
      <p:sp>
        <p:nvSpPr>
          <p:cNvPr id="4" name="Arrow: Right 3">
            <a:extLst>
              <a:ext uri="{FF2B5EF4-FFF2-40B4-BE49-F238E27FC236}">
                <a16:creationId xmlns:a16="http://schemas.microsoft.com/office/drawing/2014/main" id="{4373DC59-C0DB-4399-8540-6FAFC8800136}"/>
              </a:ext>
            </a:extLst>
          </p:cNvPr>
          <p:cNvSpPr/>
          <p:nvPr/>
        </p:nvSpPr>
        <p:spPr>
          <a:xfrm>
            <a:off x="375358" y="1362648"/>
            <a:ext cx="11338548" cy="731520"/>
          </a:xfrm>
          <a:prstGeom prst="rightArrow">
            <a:avLst>
              <a:gd name="adj1" fmla="val 50000"/>
              <a:gd name="adj2" fmla="val 59021"/>
            </a:avLst>
          </a:prstGeom>
          <a:noFill/>
          <a:ln w="28575">
            <a:solidFill>
              <a:srgbClr val="FFBE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B669B"/>
                </a:solidFill>
                <a:cs typeface="Arial" pitchFamily="34" charset="0"/>
              </a:rPr>
              <a:t>After  SHORT-TERM DISABILITY (180 days) Up to SSNRA</a:t>
            </a:r>
          </a:p>
        </p:txBody>
      </p:sp>
      <p:sp>
        <p:nvSpPr>
          <p:cNvPr id="28" name="TextBox 27">
            <a:extLst>
              <a:ext uri="{FF2B5EF4-FFF2-40B4-BE49-F238E27FC236}">
                <a16:creationId xmlns:a16="http://schemas.microsoft.com/office/drawing/2014/main" id="{60612CC7-13D8-4576-8498-F9A79370469C}"/>
              </a:ext>
            </a:extLst>
          </p:cNvPr>
          <p:cNvSpPr txBox="1"/>
          <p:nvPr/>
        </p:nvSpPr>
        <p:spPr>
          <a:xfrm>
            <a:off x="289515" y="1960053"/>
            <a:ext cx="11409105" cy="830997"/>
          </a:xfrm>
          <a:prstGeom prst="rect">
            <a:avLst/>
          </a:prstGeom>
          <a:noFill/>
        </p:spPr>
        <p:txBody>
          <a:bodyPr wrap="square" rtlCol="0">
            <a:spAutoFit/>
          </a:bodyPr>
          <a:lstStyle/>
          <a:p>
            <a:r>
              <a:rPr lang="en-US" sz="1600" b="1" dirty="0">
                <a:solidFill>
                  <a:srgbClr val="E69F00"/>
                </a:solidFill>
              </a:rPr>
              <a:t>LONG-TERM DISABILITY- </a:t>
            </a:r>
            <a:endParaRPr lang="en-US" sz="1600" b="1" dirty="0">
              <a:solidFill>
                <a:srgbClr val="FF0000"/>
              </a:solidFill>
            </a:endParaRPr>
          </a:p>
          <a:p>
            <a:pPr algn="just"/>
            <a:r>
              <a:rPr lang="en-US" sz="1600" dirty="0">
                <a:solidFill>
                  <a:srgbClr val="2B669B"/>
                </a:solidFill>
              </a:rPr>
              <a:t>Mutual of Omaha provides income protection against a long-term in injury or sickness that extends beyond the period covered by short-term disability plan</a:t>
            </a:r>
            <a:r>
              <a:rPr lang="en-US" sz="1200" dirty="0">
                <a:solidFill>
                  <a:srgbClr val="2B669B"/>
                </a:solidFill>
              </a:rPr>
              <a:t>.</a:t>
            </a:r>
            <a:endParaRPr lang="en-US" sz="1400" dirty="0">
              <a:solidFill>
                <a:srgbClr val="2B669B"/>
              </a:solidFill>
            </a:endParaRPr>
          </a:p>
        </p:txBody>
      </p:sp>
      <p:graphicFrame>
        <p:nvGraphicFramePr>
          <p:cNvPr id="29" name="Table 28">
            <a:extLst>
              <a:ext uri="{FF2B5EF4-FFF2-40B4-BE49-F238E27FC236}">
                <a16:creationId xmlns:a16="http://schemas.microsoft.com/office/drawing/2014/main" id="{9DBCF0F7-B5B3-4DBD-9C51-6A1F57268DCF}"/>
              </a:ext>
            </a:extLst>
          </p:cNvPr>
          <p:cNvGraphicFramePr>
            <a:graphicFrameLocks noGrp="1"/>
          </p:cNvGraphicFramePr>
          <p:nvPr>
            <p:extLst>
              <p:ext uri="{D42A27DB-BD31-4B8C-83A1-F6EECF244321}">
                <p14:modId xmlns:p14="http://schemas.microsoft.com/office/powerpoint/2010/main" val="4043659084"/>
              </p:ext>
            </p:extLst>
          </p:nvPr>
        </p:nvGraphicFramePr>
        <p:xfrm>
          <a:off x="304800" y="2856258"/>
          <a:ext cx="11406685" cy="1630312"/>
        </p:xfrm>
        <a:graphic>
          <a:graphicData uri="http://schemas.openxmlformats.org/drawingml/2006/table">
            <a:tbl>
              <a:tblPr firstRow="1" bandRow="1">
                <a:effectLst>
                  <a:outerShdw blurRad="50800" dist="50800" dir="5400000" algn="ctr" rotWithShape="0">
                    <a:srgbClr val="000000">
                      <a:alpha val="0"/>
                    </a:srgbClr>
                  </a:outerShdw>
                </a:effectLst>
                <a:tableStyleId>{2D5ABB26-0587-4C30-8999-92F81FD0307C}</a:tableStyleId>
              </a:tblPr>
              <a:tblGrid>
                <a:gridCol w="3773325">
                  <a:extLst>
                    <a:ext uri="{9D8B030D-6E8A-4147-A177-3AD203B41FA5}">
                      <a16:colId xmlns:a16="http://schemas.microsoft.com/office/drawing/2014/main" val="1541884255"/>
                    </a:ext>
                  </a:extLst>
                </a:gridCol>
                <a:gridCol w="7633360">
                  <a:extLst>
                    <a:ext uri="{9D8B030D-6E8A-4147-A177-3AD203B41FA5}">
                      <a16:colId xmlns:a16="http://schemas.microsoft.com/office/drawing/2014/main" val="3553995538"/>
                    </a:ext>
                  </a:extLst>
                </a:gridCol>
              </a:tblGrid>
              <a:tr h="341624">
                <a:tc>
                  <a:txBody>
                    <a:bodyPr/>
                    <a:lstStyle/>
                    <a:p>
                      <a:r>
                        <a:rPr lang="en-US" sz="1600" b="1" dirty="0">
                          <a:solidFill>
                            <a:srgbClr val="2B669B"/>
                          </a:solidFill>
                          <a:latin typeface="Calibri" panose="020F0502020204030204" pitchFamily="34" charset="0"/>
                          <a:cs typeface="Calibri" panose="020F0502020204030204" pitchFamily="34" charset="0"/>
                        </a:rPr>
                        <a:t>Benefit Amount</a:t>
                      </a:r>
                    </a:p>
                  </a:txBody>
                  <a:tcPr anchor="ctr">
                    <a:lnR w="57150" cap="flat" cmpd="sng" algn="ctr">
                      <a:solidFill>
                        <a:schemeClr val="bg1"/>
                      </a:solidFill>
                      <a:prstDash val="solid"/>
                      <a:round/>
                      <a:headEnd type="none" w="med" len="med"/>
                      <a:tailEnd type="none" w="med" len="med"/>
                    </a:lnR>
                  </a:tcPr>
                </a:tc>
                <a:tc>
                  <a:txBody>
                    <a:bodyPr/>
                    <a:lstStyle/>
                    <a:p>
                      <a:r>
                        <a:rPr lang="en-US" sz="1600" b="0" kern="1200" dirty="0">
                          <a:solidFill>
                            <a:srgbClr val="2B669B"/>
                          </a:solidFill>
                          <a:latin typeface="Calibri" panose="020F0502020204030204" pitchFamily="34" charset="0"/>
                          <a:ea typeface="+mn-ea"/>
                          <a:cs typeface="Calibri" panose="020F0502020204030204" pitchFamily="34" charset="0"/>
                        </a:rPr>
                        <a:t>60% of Monthly Earnings</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gradFill flip="none" rotWithShape="1">
                      <a:gsLst>
                        <a:gs pos="0">
                          <a:srgbClr val="FFBE2C">
                            <a:tint val="66000"/>
                            <a:satMod val="160000"/>
                          </a:srgbClr>
                        </a:gs>
                        <a:gs pos="50000">
                          <a:srgbClr val="FFBE2C">
                            <a:tint val="44500"/>
                            <a:satMod val="160000"/>
                          </a:srgbClr>
                        </a:gs>
                        <a:gs pos="84000">
                          <a:schemeClr val="bg1"/>
                        </a:gs>
                      </a:gsLst>
                      <a:lin ang="0" scaled="1"/>
                      <a:tileRect/>
                    </a:gradFill>
                  </a:tcPr>
                </a:tc>
                <a:extLst>
                  <a:ext uri="{0D108BD9-81ED-4DB2-BD59-A6C34878D82A}">
                    <a16:rowId xmlns:a16="http://schemas.microsoft.com/office/drawing/2014/main" val="4223968864"/>
                  </a:ext>
                </a:extLst>
              </a:tr>
              <a:tr h="455822">
                <a:tc>
                  <a:txBody>
                    <a:bodyPr/>
                    <a:lstStyle/>
                    <a:p>
                      <a:r>
                        <a:rPr lang="en-US" sz="1600" b="1" dirty="0">
                          <a:solidFill>
                            <a:srgbClr val="2B669B"/>
                          </a:solidFill>
                          <a:latin typeface="Calibri" panose="020F0502020204030204" pitchFamily="34" charset="0"/>
                          <a:cs typeface="Calibri" panose="020F0502020204030204" pitchFamily="34" charset="0"/>
                        </a:rPr>
                        <a:t>When are Benefits Payable?</a:t>
                      </a:r>
                    </a:p>
                  </a:txBody>
                  <a:tcPr anchor="ctr">
                    <a:lnR w="57150" cap="flat" cmpd="sng" algn="ctr">
                      <a:solidFill>
                        <a:schemeClr val="bg1"/>
                      </a:solidFill>
                      <a:prstDash val="solid"/>
                      <a:round/>
                      <a:headEnd type="none" w="med" len="med"/>
                      <a:tailEnd type="none" w="med" len="med"/>
                    </a:lnR>
                  </a:tcPr>
                </a:tc>
                <a:tc>
                  <a:txBody>
                    <a:bodyPr/>
                    <a:lstStyle/>
                    <a:p>
                      <a:r>
                        <a:rPr lang="en-US" sz="1600" b="0" kern="1200" dirty="0">
                          <a:solidFill>
                            <a:srgbClr val="2B669B"/>
                          </a:solidFill>
                          <a:latin typeface="Calibri" panose="020F0502020204030204" pitchFamily="34" charset="0"/>
                          <a:ea typeface="+mn-ea"/>
                          <a:cs typeface="Calibri" panose="020F0502020204030204" pitchFamily="34" charset="0"/>
                        </a:rPr>
                        <a:t>Your benefits begin on the later of 180 calendar days after the onset of your disabling injury or illness or the date your STD ends</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gradFill flip="none" rotWithShape="1">
                      <a:gsLst>
                        <a:gs pos="0">
                          <a:srgbClr val="FFBE2C">
                            <a:tint val="66000"/>
                            <a:satMod val="160000"/>
                          </a:srgbClr>
                        </a:gs>
                        <a:gs pos="50000">
                          <a:srgbClr val="FFBE2C">
                            <a:tint val="44500"/>
                            <a:satMod val="160000"/>
                          </a:srgbClr>
                        </a:gs>
                        <a:gs pos="84000">
                          <a:schemeClr val="bg1"/>
                        </a:gs>
                      </a:gsLst>
                      <a:lin ang="0" scaled="0"/>
                      <a:tileRect/>
                    </a:gradFill>
                  </a:tcPr>
                </a:tc>
                <a:extLst>
                  <a:ext uri="{0D108BD9-81ED-4DB2-BD59-A6C34878D82A}">
                    <a16:rowId xmlns:a16="http://schemas.microsoft.com/office/drawing/2014/main" val="3126683802"/>
                  </a:ext>
                </a:extLst>
              </a:tr>
              <a:tr h="354784">
                <a:tc>
                  <a:txBody>
                    <a:bodyPr/>
                    <a:lstStyle/>
                    <a:p>
                      <a:r>
                        <a:rPr lang="en-US" sz="1600" b="1" dirty="0">
                          <a:solidFill>
                            <a:srgbClr val="2B669B"/>
                          </a:solidFill>
                          <a:latin typeface="Calibri" panose="020F0502020204030204" pitchFamily="34" charset="0"/>
                          <a:cs typeface="Calibri" panose="020F0502020204030204" pitchFamily="34" charset="0"/>
                        </a:rPr>
                        <a:t>Maximum Benefit</a:t>
                      </a:r>
                    </a:p>
                  </a:txBody>
                  <a:tcPr anchor="ctr">
                    <a:lnR w="57150" cap="flat" cmpd="sng" algn="ctr">
                      <a:solidFill>
                        <a:schemeClr val="bg1"/>
                      </a:solidFill>
                      <a:prstDash val="solid"/>
                      <a:round/>
                      <a:headEnd type="none" w="med" len="med"/>
                      <a:tailEnd type="none" w="med" len="med"/>
                    </a:lnR>
                  </a:tcPr>
                </a:tc>
                <a:tc>
                  <a:txBody>
                    <a:bodyPr/>
                    <a:lstStyle/>
                    <a:p>
                      <a:r>
                        <a:rPr lang="en-US" sz="1600" b="0" kern="1200" dirty="0">
                          <a:solidFill>
                            <a:srgbClr val="2B669B"/>
                          </a:solidFill>
                          <a:latin typeface="Calibri" panose="020F0502020204030204" pitchFamily="34" charset="0"/>
                          <a:ea typeface="+mn-ea"/>
                          <a:cs typeface="Calibri" panose="020F0502020204030204" pitchFamily="34" charset="0"/>
                        </a:rPr>
                        <a:t>$6,000 per Month</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gradFill flip="none" rotWithShape="1">
                      <a:gsLst>
                        <a:gs pos="0">
                          <a:srgbClr val="FFBE2C">
                            <a:tint val="66000"/>
                            <a:satMod val="160000"/>
                          </a:srgbClr>
                        </a:gs>
                        <a:gs pos="50000">
                          <a:srgbClr val="FFBE2C">
                            <a:tint val="44500"/>
                            <a:satMod val="160000"/>
                          </a:srgbClr>
                        </a:gs>
                        <a:gs pos="89000">
                          <a:schemeClr val="bg1"/>
                        </a:gs>
                      </a:gsLst>
                      <a:lin ang="0" scaled="0"/>
                      <a:tileRect/>
                    </a:gradFill>
                  </a:tcPr>
                </a:tc>
                <a:extLst>
                  <a:ext uri="{0D108BD9-81ED-4DB2-BD59-A6C34878D82A}">
                    <a16:rowId xmlns:a16="http://schemas.microsoft.com/office/drawing/2014/main" val="4205679832"/>
                  </a:ext>
                </a:extLst>
              </a:tr>
              <a:tr h="354784">
                <a:tc>
                  <a:txBody>
                    <a:bodyPr/>
                    <a:lstStyle/>
                    <a:p>
                      <a:r>
                        <a:rPr lang="en-US" sz="1600" b="1" dirty="0">
                          <a:solidFill>
                            <a:srgbClr val="2B669B"/>
                          </a:solidFill>
                          <a:latin typeface="Calibri" panose="020F0502020204030204" pitchFamily="34" charset="0"/>
                          <a:cs typeface="Calibri" panose="020F0502020204030204" pitchFamily="34" charset="0"/>
                        </a:rPr>
                        <a:t>Maximum Duration</a:t>
                      </a:r>
                    </a:p>
                  </a:txBody>
                  <a:tcPr anchor="ctr">
                    <a:lnR w="57150" cap="flat" cmpd="sng" algn="ctr">
                      <a:solidFill>
                        <a:schemeClr val="bg1"/>
                      </a:solidFill>
                      <a:prstDash val="solid"/>
                      <a:round/>
                      <a:headEnd type="none" w="med" len="med"/>
                      <a:tailEnd type="none" w="med" len="med"/>
                    </a:lnR>
                  </a:tcPr>
                </a:tc>
                <a:tc>
                  <a:txBody>
                    <a:bodyPr/>
                    <a:lstStyle/>
                    <a:p>
                      <a:r>
                        <a:rPr lang="en-US" sz="1600" b="0" kern="1200" dirty="0">
                          <a:solidFill>
                            <a:srgbClr val="2B669B"/>
                          </a:solidFill>
                          <a:latin typeface="Calibri" panose="020F0502020204030204" pitchFamily="34" charset="0"/>
                          <a:ea typeface="+mn-ea"/>
                          <a:cs typeface="Calibri" panose="020F0502020204030204" pitchFamily="34" charset="0"/>
                        </a:rPr>
                        <a:t>SSNRA</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gradFill flip="none" rotWithShape="1">
                      <a:gsLst>
                        <a:gs pos="0">
                          <a:srgbClr val="FFBE2C">
                            <a:tint val="66000"/>
                            <a:satMod val="160000"/>
                          </a:srgbClr>
                        </a:gs>
                        <a:gs pos="50000">
                          <a:srgbClr val="FFBE2C">
                            <a:tint val="44500"/>
                            <a:satMod val="160000"/>
                          </a:srgbClr>
                        </a:gs>
                        <a:gs pos="89000">
                          <a:schemeClr val="bg1"/>
                        </a:gs>
                      </a:gsLst>
                      <a:lin ang="0" scaled="0"/>
                      <a:tileRect/>
                    </a:gradFill>
                  </a:tcPr>
                </a:tc>
                <a:extLst>
                  <a:ext uri="{0D108BD9-81ED-4DB2-BD59-A6C34878D82A}">
                    <a16:rowId xmlns:a16="http://schemas.microsoft.com/office/drawing/2014/main" val="4172876988"/>
                  </a:ext>
                </a:extLst>
              </a:tr>
            </a:tbl>
          </a:graphicData>
        </a:graphic>
      </p:graphicFrame>
      <p:sp>
        <p:nvSpPr>
          <p:cNvPr id="30" name="Arrow: Right 29">
            <a:extLst>
              <a:ext uri="{FF2B5EF4-FFF2-40B4-BE49-F238E27FC236}">
                <a16:creationId xmlns:a16="http://schemas.microsoft.com/office/drawing/2014/main" id="{D541D40D-1C98-4F8F-B2E6-ECCE9DD5B8E8}"/>
              </a:ext>
            </a:extLst>
          </p:cNvPr>
          <p:cNvSpPr/>
          <p:nvPr/>
        </p:nvSpPr>
        <p:spPr>
          <a:xfrm>
            <a:off x="10750647" y="806741"/>
            <a:ext cx="971284" cy="895344"/>
          </a:xfrm>
          <a:prstGeom prst="rightArrow">
            <a:avLst/>
          </a:prstGeom>
          <a:solidFill>
            <a:srgbClr val="FFBE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B80C9D8A-E626-4381-A775-9868EE23591C}"/>
              </a:ext>
            </a:extLst>
          </p:cNvPr>
          <p:cNvGrpSpPr/>
          <p:nvPr/>
        </p:nvGrpSpPr>
        <p:grpSpPr>
          <a:xfrm>
            <a:off x="304801" y="5060454"/>
            <a:ext cx="11409106" cy="1075497"/>
            <a:chOff x="234167" y="5102278"/>
            <a:chExt cx="5256221" cy="1075497"/>
          </a:xfrm>
        </p:grpSpPr>
        <p:sp>
          <p:nvSpPr>
            <p:cNvPr id="31" name="Rectangle: Rounded Corners 30">
              <a:extLst>
                <a:ext uri="{FF2B5EF4-FFF2-40B4-BE49-F238E27FC236}">
                  <a16:creationId xmlns:a16="http://schemas.microsoft.com/office/drawing/2014/main" id="{1BBE5854-8AFC-4571-B4BB-0C175934CB89}"/>
                </a:ext>
              </a:extLst>
            </p:cNvPr>
            <p:cNvSpPr/>
            <p:nvPr/>
          </p:nvSpPr>
          <p:spPr>
            <a:xfrm>
              <a:off x="266673" y="5102278"/>
              <a:ext cx="5223715" cy="1075497"/>
            </a:xfrm>
            <a:prstGeom prst="roundRect">
              <a:avLst/>
            </a:prstGeom>
            <a:solidFill>
              <a:srgbClr val="FFBE2C">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indent="0" defTabSz="685783" eaLnBrk="1" fontAlgn="auto" hangingPunct="1">
                <a:spcBef>
                  <a:spcPts val="0"/>
                </a:spcBef>
                <a:spcAft>
                  <a:spcPts val="0"/>
                </a:spcAft>
              </a:pPr>
              <a:r>
                <a:rPr lang="en-US" sz="900" dirty="0">
                  <a:solidFill>
                    <a:schemeClr val="tx1"/>
                  </a:solidFill>
                  <a:latin typeface="Segoe UI Semilight" panose="020B0402040204020203" pitchFamily="34" charset="0"/>
                  <a:ea typeface="Calibri" panose="020F0502020204030204" pitchFamily="34" charset="0"/>
                  <a:cs typeface="Segoe UI Semilight" panose="020B0402040204020203" pitchFamily="34" charset="0"/>
                </a:rPr>
                <a:t>	</a:t>
              </a:r>
              <a:r>
                <a:rPr lang="en-US" sz="1400" dirty="0">
                  <a:solidFill>
                    <a:schemeClr val="tx1"/>
                  </a:solidFill>
                  <a:latin typeface="Segoe UI Semilight" panose="020B0402040204020203" pitchFamily="34" charset="0"/>
                  <a:ea typeface="Calibri" panose="020F0502020204030204" pitchFamily="34" charset="0"/>
                  <a:cs typeface="Segoe UI Semilight" panose="020B0402040204020203" pitchFamily="34" charset="0"/>
                </a:rPr>
                <a:t>   </a:t>
              </a:r>
              <a: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t>- A 20-year-old has a 25% chance of missing a full year of work due to injury/illness</a:t>
              </a:r>
              <a:b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br>
              <a: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t>	   - A 35-year-old male has a 50% chance of becoming disabled before age 65</a:t>
              </a:r>
              <a:b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br>
              <a: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t>          - One year of total disability could wipe out 10 years of your life’s savings</a:t>
              </a:r>
              <a:b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br>
              <a:r>
                <a:rPr lang="en-US" sz="1400" dirty="0">
                  <a:solidFill>
                    <a:srgbClr val="000000"/>
                  </a:solidFill>
                  <a:latin typeface="Segoe UI Semilight" panose="020B0402040204020203" pitchFamily="34" charset="0"/>
                  <a:ea typeface="Calibri" panose="020F0502020204030204" pitchFamily="34" charset="0"/>
                  <a:cs typeface="Segoe UI Semilight" panose="020B0402040204020203" pitchFamily="34" charset="0"/>
                </a:rPr>
                <a:t>          - Over 375,000 Americans become totally disabled every year.</a:t>
              </a:r>
            </a:p>
          </p:txBody>
        </p:sp>
        <p:sp>
          <p:nvSpPr>
            <p:cNvPr id="32" name="Oval 31">
              <a:extLst>
                <a:ext uri="{FF2B5EF4-FFF2-40B4-BE49-F238E27FC236}">
                  <a16:creationId xmlns:a16="http://schemas.microsoft.com/office/drawing/2014/main" id="{04D5FC54-F9C0-4019-B4A3-1B9BE87E4D14}"/>
                </a:ext>
              </a:extLst>
            </p:cNvPr>
            <p:cNvSpPr/>
            <p:nvPr/>
          </p:nvSpPr>
          <p:spPr>
            <a:xfrm>
              <a:off x="234167" y="5102278"/>
              <a:ext cx="456373" cy="991727"/>
            </a:xfrm>
            <a:prstGeom prst="ellipse">
              <a:avLst/>
            </a:prstGeom>
            <a:solidFill>
              <a:srgbClr val="FFBE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DID</a:t>
              </a:r>
              <a:br>
                <a:rPr lang="en-US" sz="900" b="1" dirty="0"/>
              </a:br>
              <a:r>
                <a:rPr lang="en-US" sz="900" b="1" dirty="0"/>
                <a:t>YOU ALSO</a:t>
              </a:r>
              <a:br>
                <a:rPr lang="en-US" sz="900" b="1" dirty="0"/>
              </a:br>
              <a:r>
                <a:rPr lang="en-US" sz="900" b="1" dirty="0"/>
                <a:t>KNOW?</a:t>
              </a:r>
            </a:p>
          </p:txBody>
        </p:sp>
      </p:grpSp>
    </p:spTree>
    <p:extLst>
      <p:ext uri="{BB962C8B-B14F-4D97-AF65-F5344CB8AC3E}">
        <p14:creationId xmlns:p14="http://schemas.microsoft.com/office/powerpoint/2010/main" val="2821281090"/>
      </p:ext>
    </p:extLst>
  </p:cSld>
  <p:clrMapOvr>
    <a:masterClrMapping/>
  </p:clrMapOvr>
  <mc:AlternateContent xmlns:mc="http://schemas.openxmlformats.org/markup-compatibility/2006" xmlns:p14="http://schemas.microsoft.com/office/powerpoint/2010/main">
    <mc:Choice Requires="p14">
      <p:transition spd="slow" p14:dur="2000" advTm="50464"/>
    </mc:Choice>
    <mc:Fallback xmlns="">
      <p:transition spd="slow" advTm="50464"/>
    </mc:Fallback>
  </mc:AlternateContent>
  <p:extLst>
    <p:ext uri="{E180D4A7-C9FB-4DFB-919C-405C955672EB}">
      <p14:showEvtLst xmlns:p14="http://schemas.microsoft.com/office/powerpoint/2010/main">
        <p14:playEvt time="12" objId="6"/>
        <p14:stopEvt time="50346" objId="6"/>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539559" cy="1278466"/>
          </a:xfrm>
        </p:spPr>
        <p:txBody>
          <a:bodyPr>
            <a:normAutofit fontScale="90000"/>
          </a:bodyPr>
          <a:lstStyle/>
          <a:p>
            <a:r>
              <a:rPr lang="en-US" sz="3200" b="1" dirty="0">
                <a:latin typeface="Century Gothic" panose="020B0502020202020204" pitchFamily="34" charset="0"/>
              </a:rPr>
              <a:t>Accident, Critical Illness and Hospital</a:t>
            </a:r>
          </a:p>
        </p:txBody>
      </p:sp>
      <p:pic>
        <p:nvPicPr>
          <p:cNvPr id="1026" name="Picture 2">
            <a:extLst>
              <a:ext uri="{FF2B5EF4-FFF2-40B4-BE49-F238E27FC236}">
                <a16:creationId xmlns:a16="http://schemas.microsoft.com/office/drawing/2014/main" id="{B00D1A6C-0773-4E15-AB6F-5079B545C1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0913" y="2008833"/>
            <a:ext cx="4513262" cy="25387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utual of Omaha Medicare Supplement Plans | Plan Medigap">
            <a:extLst>
              <a:ext uri="{FF2B5EF4-FFF2-40B4-BE49-F238E27FC236}">
                <a16:creationId xmlns:a16="http://schemas.microsoft.com/office/drawing/2014/main" id="{41F97E93-1A05-2385-6170-491321654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69" y="2777070"/>
            <a:ext cx="3055160" cy="195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96766"/>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panose="020B0502020202020204" pitchFamily="34" charset="0"/>
              </a:rPr>
              <a:t>Voluntary Accident</a:t>
            </a:r>
            <a:br>
              <a:rPr lang="en-US" dirty="0">
                <a:latin typeface="Century Gothic" panose="020B0502020202020204" pitchFamily="34" charset="0"/>
              </a:rPr>
            </a:br>
            <a:r>
              <a:rPr lang="en-US" b="1" dirty="0">
                <a:latin typeface="Century Gothic" panose="020B0502020202020204" pitchFamily="34" charset="0"/>
              </a:rPr>
              <a:t>Benefit Highlights</a:t>
            </a:r>
          </a:p>
        </p:txBody>
      </p:sp>
      <p:graphicFrame>
        <p:nvGraphicFramePr>
          <p:cNvPr id="6" name="Content Placeholder 5">
            <a:extLst>
              <a:ext uri="{FF2B5EF4-FFF2-40B4-BE49-F238E27FC236}">
                <a16:creationId xmlns:a16="http://schemas.microsoft.com/office/drawing/2014/main" id="{F29A1C7D-00BC-44FD-AA41-03DE6EE8893B}"/>
              </a:ext>
            </a:extLst>
          </p:cNvPr>
          <p:cNvGraphicFramePr>
            <a:graphicFrameLocks noGrp="1"/>
          </p:cNvGraphicFramePr>
          <p:nvPr>
            <p:ph idx="1"/>
            <p:extLst>
              <p:ext uri="{D42A27DB-BD31-4B8C-83A1-F6EECF244321}">
                <p14:modId xmlns:p14="http://schemas.microsoft.com/office/powerpoint/2010/main" val="1747681584"/>
              </p:ext>
            </p:extLst>
          </p:nvPr>
        </p:nvGraphicFramePr>
        <p:xfrm>
          <a:off x="677863" y="2160588"/>
          <a:ext cx="7949302" cy="3675064"/>
        </p:xfrm>
        <a:graphic>
          <a:graphicData uri="http://schemas.openxmlformats.org/drawingml/2006/table">
            <a:tbl>
              <a:tblPr firstRow="1" bandRow="1">
                <a:tableStyleId>{5C22544A-7EE6-4342-B048-85BDC9FD1C3A}</a:tableStyleId>
              </a:tblPr>
              <a:tblGrid>
                <a:gridCol w="2356241">
                  <a:extLst>
                    <a:ext uri="{9D8B030D-6E8A-4147-A177-3AD203B41FA5}">
                      <a16:colId xmlns:a16="http://schemas.microsoft.com/office/drawing/2014/main" val="2946325450"/>
                    </a:ext>
                  </a:extLst>
                </a:gridCol>
                <a:gridCol w="5593061">
                  <a:extLst>
                    <a:ext uri="{9D8B030D-6E8A-4147-A177-3AD203B41FA5}">
                      <a16:colId xmlns:a16="http://schemas.microsoft.com/office/drawing/2014/main" val="1151285430"/>
                    </a:ext>
                  </a:extLst>
                </a:gridCol>
              </a:tblGrid>
              <a:tr h="501087">
                <a:tc>
                  <a:txBody>
                    <a:bodyPr/>
                    <a:lstStyle/>
                    <a:p>
                      <a:r>
                        <a:rPr lang="en-US" sz="1800" baseline="0" dirty="0">
                          <a:latin typeface="Century Gothic" panose="020B0502020202020204" pitchFamily="34" charset="0"/>
                        </a:rPr>
                        <a:t>Benefit Category</a:t>
                      </a:r>
                    </a:p>
                  </a:txBody>
                  <a:tcPr marL="91464" marR="91464" marT="45723" marB="45723">
                    <a:solidFill>
                      <a:srgbClr val="2A459A"/>
                    </a:solidFill>
                  </a:tcPr>
                </a:tc>
                <a:tc>
                  <a:txBody>
                    <a:bodyPr/>
                    <a:lstStyle/>
                    <a:p>
                      <a:r>
                        <a:rPr lang="en-US" sz="1800" baseline="0" dirty="0">
                          <a:latin typeface="Century Gothic" panose="020B0502020202020204" pitchFamily="34" charset="0"/>
                        </a:rPr>
                        <a:t>Coverage Amount</a:t>
                      </a:r>
                    </a:p>
                  </a:txBody>
                  <a:tcPr marL="91464" marR="91464" marT="45723" marB="45723">
                    <a:solidFill>
                      <a:srgbClr val="2A459A"/>
                    </a:solidFill>
                  </a:tcPr>
                </a:tc>
                <a:extLst>
                  <a:ext uri="{0D108BD9-81ED-4DB2-BD59-A6C34878D82A}">
                    <a16:rowId xmlns:a16="http://schemas.microsoft.com/office/drawing/2014/main" val="2687086513"/>
                  </a:ext>
                </a:extLst>
              </a:tr>
              <a:tr h="501087">
                <a:tc>
                  <a:txBody>
                    <a:bodyPr/>
                    <a:lstStyle/>
                    <a:p>
                      <a:r>
                        <a:rPr lang="en-US" sz="1800" baseline="0" dirty="0">
                          <a:latin typeface="Century Gothic" panose="020B0502020202020204" pitchFamily="34" charset="0"/>
                        </a:rPr>
                        <a:t>Emergency Room</a:t>
                      </a:r>
                    </a:p>
                  </a:txBody>
                  <a:tcPr marL="91464" marR="91464" marT="45723" marB="45723"/>
                </a:tc>
                <a:tc>
                  <a:txBody>
                    <a:bodyPr/>
                    <a:lstStyle/>
                    <a:p>
                      <a:r>
                        <a:rPr lang="en-US" sz="1800" baseline="0" dirty="0">
                          <a:solidFill>
                            <a:schemeClr val="tx1"/>
                          </a:solidFill>
                          <a:latin typeface="Century Gothic" panose="020B0502020202020204" pitchFamily="34" charset="0"/>
                        </a:rPr>
                        <a:t>$200</a:t>
                      </a:r>
                    </a:p>
                  </a:txBody>
                  <a:tcPr marL="91464" marR="91464" marT="45723" marB="45723"/>
                </a:tc>
                <a:extLst>
                  <a:ext uri="{0D108BD9-81ED-4DB2-BD59-A6C34878D82A}">
                    <a16:rowId xmlns:a16="http://schemas.microsoft.com/office/drawing/2014/main" val="2645841970"/>
                  </a:ext>
                </a:extLst>
              </a:tr>
              <a:tr h="501087">
                <a:tc>
                  <a:txBody>
                    <a:bodyPr/>
                    <a:lstStyle/>
                    <a:p>
                      <a:r>
                        <a:rPr lang="en-US" sz="1800" baseline="0" dirty="0">
                          <a:latin typeface="Century Gothic" panose="020B0502020202020204" pitchFamily="34" charset="0"/>
                        </a:rPr>
                        <a:t>Urgent Care</a:t>
                      </a:r>
                    </a:p>
                  </a:txBody>
                  <a:tcPr marL="91464" marR="91464" marT="45723" marB="45723"/>
                </a:tc>
                <a:tc>
                  <a:txBody>
                    <a:bodyPr/>
                    <a:lstStyle/>
                    <a:p>
                      <a:r>
                        <a:rPr lang="en-US" sz="1800" baseline="0" dirty="0">
                          <a:solidFill>
                            <a:schemeClr val="tx1"/>
                          </a:solidFill>
                          <a:latin typeface="Century Gothic" panose="020B0502020202020204" pitchFamily="34" charset="0"/>
                        </a:rPr>
                        <a:t>$125</a:t>
                      </a:r>
                    </a:p>
                  </a:txBody>
                  <a:tcPr marL="91464" marR="91464" marT="45723" marB="45723"/>
                </a:tc>
                <a:extLst>
                  <a:ext uri="{0D108BD9-81ED-4DB2-BD59-A6C34878D82A}">
                    <a16:rowId xmlns:a16="http://schemas.microsoft.com/office/drawing/2014/main" val="3825974405"/>
                  </a:ext>
                </a:extLst>
              </a:tr>
              <a:tr h="501087">
                <a:tc>
                  <a:txBody>
                    <a:bodyPr/>
                    <a:lstStyle/>
                    <a:p>
                      <a:r>
                        <a:rPr lang="en-US" sz="1800" baseline="0" dirty="0">
                          <a:latin typeface="Century Gothic" panose="020B0502020202020204" pitchFamily="34" charset="0"/>
                        </a:rPr>
                        <a:t>Fractures</a:t>
                      </a:r>
                    </a:p>
                  </a:txBody>
                  <a:tcPr marL="91464" marR="91464" marT="45723" marB="45723"/>
                </a:tc>
                <a:tc>
                  <a:txBody>
                    <a:bodyPr/>
                    <a:lstStyle/>
                    <a:p>
                      <a:r>
                        <a:rPr lang="en-US" sz="1800" baseline="0" dirty="0">
                          <a:solidFill>
                            <a:schemeClr val="tx1"/>
                          </a:solidFill>
                          <a:latin typeface="Century Gothic" panose="020B0502020202020204" pitchFamily="34" charset="0"/>
                        </a:rPr>
                        <a:t>Up to $6,000</a:t>
                      </a:r>
                    </a:p>
                  </a:txBody>
                  <a:tcPr marL="91464" marR="91464" marT="45723" marB="45723"/>
                </a:tc>
                <a:extLst>
                  <a:ext uri="{0D108BD9-81ED-4DB2-BD59-A6C34878D82A}">
                    <a16:rowId xmlns:a16="http://schemas.microsoft.com/office/drawing/2014/main" val="2415214290"/>
                  </a:ext>
                </a:extLst>
              </a:tr>
              <a:tr h="501087">
                <a:tc>
                  <a:txBody>
                    <a:bodyPr/>
                    <a:lstStyle/>
                    <a:p>
                      <a:r>
                        <a:rPr lang="en-US" sz="1800" baseline="0" dirty="0">
                          <a:latin typeface="Century Gothic" panose="020B0502020202020204" pitchFamily="34" charset="0"/>
                        </a:rPr>
                        <a:t>Dislocation</a:t>
                      </a:r>
                    </a:p>
                  </a:txBody>
                  <a:tcPr marL="91464" marR="91464" marT="45723" marB="45723"/>
                </a:tc>
                <a:tc>
                  <a:txBody>
                    <a:bodyPr/>
                    <a:lstStyle/>
                    <a:p>
                      <a:r>
                        <a:rPr lang="en-US" sz="1800" baseline="0" dirty="0">
                          <a:solidFill>
                            <a:schemeClr val="tx1"/>
                          </a:solidFill>
                          <a:latin typeface="Century Gothic" panose="020B0502020202020204" pitchFamily="34" charset="0"/>
                        </a:rPr>
                        <a:t>Up to $9,000</a:t>
                      </a:r>
                    </a:p>
                  </a:txBody>
                  <a:tcPr marL="91464" marR="91464" marT="45723" marB="45723"/>
                </a:tc>
                <a:extLst>
                  <a:ext uri="{0D108BD9-81ED-4DB2-BD59-A6C34878D82A}">
                    <a16:rowId xmlns:a16="http://schemas.microsoft.com/office/drawing/2014/main" val="964201612"/>
                  </a:ext>
                </a:extLst>
              </a:tr>
              <a:tr h="64018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aseline="0" dirty="0">
                          <a:latin typeface="Century Gothic" panose="020B0502020202020204" pitchFamily="34" charset="0"/>
                        </a:rPr>
                        <a:t>Hospital Admission</a:t>
                      </a:r>
                    </a:p>
                  </a:txBody>
                  <a:tcPr marL="91464" marR="91464" marT="45723" marB="45723"/>
                </a:tc>
                <a:tc>
                  <a:txBody>
                    <a:bodyPr/>
                    <a:lstStyle/>
                    <a:p>
                      <a:r>
                        <a:rPr lang="en-US" sz="1800" baseline="0" dirty="0">
                          <a:solidFill>
                            <a:schemeClr val="tx1"/>
                          </a:solidFill>
                          <a:latin typeface="Century Gothic" panose="020B0502020202020204" pitchFamily="34" charset="0"/>
                        </a:rPr>
                        <a:t>$1,500</a:t>
                      </a:r>
                    </a:p>
                  </a:txBody>
                  <a:tcPr marL="91464" marR="91464" marT="45723" marB="45723"/>
                </a:tc>
                <a:extLst>
                  <a:ext uri="{0D108BD9-81ED-4DB2-BD59-A6C34878D82A}">
                    <a16:rowId xmlns:a16="http://schemas.microsoft.com/office/drawing/2014/main" val="1972370338"/>
                  </a:ext>
                </a:extLst>
              </a:tr>
              <a:tr h="529449">
                <a:tc>
                  <a:txBody>
                    <a:bodyPr/>
                    <a:lstStyle/>
                    <a:p>
                      <a:r>
                        <a:rPr lang="en-US" sz="1800" baseline="0" dirty="0">
                          <a:latin typeface="Century Gothic" panose="020B0502020202020204" pitchFamily="34" charset="0"/>
                        </a:rPr>
                        <a:t>Follow-Up care</a:t>
                      </a:r>
                    </a:p>
                  </a:txBody>
                  <a:tcPr marL="91464" marR="91464" marT="45723" marB="45723"/>
                </a:tc>
                <a:tc>
                  <a:txBody>
                    <a:bodyPr/>
                    <a:lstStyle/>
                    <a:p>
                      <a:r>
                        <a:rPr lang="en-US" sz="1800" baseline="0" dirty="0">
                          <a:solidFill>
                            <a:schemeClr val="tx1"/>
                          </a:solidFill>
                          <a:latin typeface="Century Gothic" panose="020B0502020202020204" pitchFamily="34" charset="0"/>
                        </a:rPr>
                        <a:t>$75 up to 6 per accident</a:t>
                      </a:r>
                    </a:p>
                  </a:txBody>
                  <a:tcPr marL="91464" marR="91464" marT="45723" marB="45723"/>
                </a:tc>
                <a:extLst>
                  <a:ext uri="{0D108BD9-81ED-4DB2-BD59-A6C34878D82A}">
                    <a16:rowId xmlns:a16="http://schemas.microsoft.com/office/drawing/2014/main" val="1270360405"/>
                  </a:ext>
                </a:extLst>
              </a:tr>
            </a:tbl>
          </a:graphicData>
        </a:graphic>
      </p:graphicFrame>
    </p:spTree>
    <p:extLst>
      <p:ext uri="{BB962C8B-B14F-4D97-AF65-F5344CB8AC3E}">
        <p14:creationId xmlns:p14="http://schemas.microsoft.com/office/powerpoint/2010/main" val="322425472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05413"/>
            <a:ext cx="8596668" cy="1320800"/>
          </a:xfrm>
        </p:spPr>
        <p:txBody>
          <a:bodyPr>
            <a:normAutofit/>
          </a:bodyPr>
          <a:lstStyle/>
          <a:p>
            <a:r>
              <a:rPr lang="en-US" dirty="0">
                <a:latin typeface="Century Gothic" panose="020B0502020202020204" pitchFamily="34" charset="0"/>
              </a:rPr>
              <a:t>Voluntary Critical Illness</a:t>
            </a:r>
            <a:br>
              <a:rPr lang="en-US" dirty="0">
                <a:latin typeface="Century Gothic" panose="020B0502020202020204" pitchFamily="34" charset="0"/>
              </a:rPr>
            </a:br>
            <a:r>
              <a:rPr lang="en-US" b="1" dirty="0">
                <a:latin typeface="Century Gothic" panose="020B0502020202020204" pitchFamily="34" charset="0"/>
              </a:rPr>
              <a:t>Benefit Highlights</a:t>
            </a:r>
          </a:p>
        </p:txBody>
      </p:sp>
      <p:graphicFrame>
        <p:nvGraphicFramePr>
          <p:cNvPr id="5" name="Content Placeholder 4">
            <a:extLst>
              <a:ext uri="{FF2B5EF4-FFF2-40B4-BE49-F238E27FC236}">
                <a16:creationId xmlns:a16="http://schemas.microsoft.com/office/drawing/2014/main" id="{C543AB55-F841-4D92-998A-2C3471D3CAD2}"/>
              </a:ext>
            </a:extLst>
          </p:cNvPr>
          <p:cNvGraphicFramePr>
            <a:graphicFrameLocks noGrp="1"/>
          </p:cNvGraphicFramePr>
          <p:nvPr>
            <p:ph idx="1"/>
            <p:extLst>
              <p:ext uri="{D42A27DB-BD31-4B8C-83A1-F6EECF244321}">
                <p14:modId xmlns:p14="http://schemas.microsoft.com/office/powerpoint/2010/main" val="2175077304"/>
              </p:ext>
            </p:extLst>
          </p:nvPr>
        </p:nvGraphicFramePr>
        <p:xfrm>
          <a:off x="677334" y="1930400"/>
          <a:ext cx="8195793" cy="3962550"/>
        </p:xfrm>
        <a:graphic>
          <a:graphicData uri="http://schemas.openxmlformats.org/drawingml/2006/table">
            <a:tbl>
              <a:tblPr firstRow="1" bandRow="1">
                <a:tableStyleId>{5C22544A-7EE6-4342-B048-85BDC9FD1C3A}</a:tableStyleId>
              </a:tblPr>
              <a:tblGrid>
                <a:gridCol w="2295925">
                  <a:extLst>
                    <a:ext uri="{9D8B030D-6E8A-4147-A177-3AD203B41FA5}">
                      <a16:colId xmlns:a16="http://schemas.microsoft.com/office/drawing/2014/main" val="210718748"/>
                    </a:ext>
                  </a:extLst>
                </a:gridCol>
                <a:gridCol w="3660741">
                  <a:extLst>
                    <a:ext uri="{9D8B030D-6E8A-4147-A177-3AD203B41FA5}">
                      <a16:colId xmlns:a16="http://schemas.microsoft.com/office/drawing/2014/main" val="809915152"/>
                    </a:ext>
                  </a:extLst>
                </a:gridCol>
                <a:gridCol w="2239127">
                  <a:extLst>
                    <a:ext uri="{9D8B030D-6E8A-4147-A177-3AD203B41FA5}">
                      <a16:colId xmlns:a16="http://schemas.microsoft.com/office/drawing/2014/main" val="1503010386"/>
                    </a:ext>
                  </a:extLst>
                </a:gridCol>
              </a:tblGrid>
              <a:tr h="285766">
                <a:tc>
                  <a:txBody>
                    <a:bodyPr/>
                    <a:lstStyle/>
                    <a:p>
                      <a:pPr algn="l"/>
                      <a:r>
                        <a:rPr lang="en-US" sz="1400" dirty="0">
                          <a:latin typeface="Century Gothic" panose="020B0502020202020204" pitchFamily="34" charset="0"/>
                        </a:rPr>
                        <a:t>Benefit Category</a:t>
                      </a:r>
                    </a:p>
                  </a:txBody>
                  <a:tcPr marL="91445" marR="91445" marT="45735" marB="45735">
                    <a:solidFill>
                      <a:srgbClr val="2A459A"/>
                    </a:solidFill>
                  </a:tcPr>
                </a:tc>
                <a:tc>
                  <a:txBody>
                    <a:bodyPr/>
                    <a:lstStyle/>
                    <a:p>
                      <a:pPr algn="l"/>
                      <a:r>
                        <a:rPr lang="en-US" sz="1400" dirty="0">
                          <a:latin typeface="Century Gothic" panose="020B0502020202020204" pitchFamily="34" charset="0"/>
                        </a:rPr>
                        <a:t>Condition</a:t>
                      </a:r>
                    </a:p>
                  </a:txBody>
                  <a:tcPr marL="91445" marR="91445" marT="45735" marB="45735">
                    <a:solidFill>
                      <a:srgbClr val="2A459A"/>
                    </a:solidFill>
                  </a:tcPr>
                </a:tc>
                <a:tc>
                  <a:txBody>
                    <a:bodyPr/>
                    <a:lstStyle/>
                    <a:p>
                      <a:pPr algn="l"/>
                      <a:r>
                        <a:rPr lang="en-US" sz="1400" dirty="0">
                          <a:latin typeface="Century Gothic" panose="020B0502020202020204" pitchFamily="34" charset="0"/>
                        </a:rPr>
                        <a:t>% of CI Principal</a:t>
                      </a:r>
                      <a:r>
                        <a:rPr lang="en-US" sz="1400" baseline="0" dirty="0">
                          <a:latin typeface="Century Gothic" panose="020B0502020202020204" pitchFamily="34" charset="0"/>
                        </a:rPr>
                        <a:t> Sum</a:t>
                      </a:r>
                      <a:endParaRPr lang="en-US" sz="1400" dirty="0">
                        <a:latin typeface="Century Gothic" panose="020B0502020202020204" pitchFamily="34" charset="0"/>
                      </a:endParaRPr>
                    </a:p>
                  </a:txBody>
                  <a:tcPr marL="91445" marR="91445" marT="45735" marB="45735">
                    <a:solidFill>
                      <a:srgbClr val="2A459A"/>
                    </a:solidFill>
                  </a:tcPr>
                </a:tc>
                <a:extLst>
                  <a:ext uri="{0D108BD9-81ED-4DB2-BD59-A6C34878D82A}">
                    <a16:rowId xmlns:a16="http://schemas.microsoft.com/office/drawing/2014/main" val="3548372634"/>
                  </a:ext>
                </a:extLst>
              </a:tr>
              <a:tr h="936930">
                <a:tc>
                  <a:txBody>
                    <a:bodyPr/>
                    <a:lstStyle/>
                    <a:p>
                      <a:pPr algn="l"/>
                      <a:r>
                        <a:rPr lang="en-US" sz="1200" dirty="0">
                          <a:latin typeface="Century Gothic" panose="020B0502020202020204" pitchFamily="34" charset="0"/>
                        </a:rPr>
                        <a:t>Heart/Circulatory/Motor Function</a:t>
                      </a:r>
                    </a:p>
                  </a:txBody>
                  <a:tcPr marL="91445" marR="91445" marT="45735" marB="45735"/>
                </a:tc>
                <a:tc>
                  <a:txBody>
                    <a:bodyPr/>
                    <a:lstStyle/>
                    <a:p>
                      <a:pPr algn="l"/>
                      <a:r>
                        <a:rPr lang="en-US" sz="1200" dirty="0">
                          <a:latin typeface="Century Gothic" panose="020B0502020202020204" pitchFamily="34" charset="0"/>
                        </a:rPr>
                        <a:t>Heart Attack, Heart Transplant, Stroke, ALS(Lou</a:t>
                      </a:r>
                      <a:r>
                        <a:rPr lang="en-US" sz="1200" baseline="0" dirty="0">
                          <a:latin typeface="Century Gothic" panose="020B0502020202020204" pitchFamily="34" charset="0"/>
                        </a:rPr>
                        <a:t> Gehrig’s), Advanced Alzheimer’s, Advance Parkinson’s</a:t>
                      </a:r>
                    </a:p>
                    <a:p>
                      <a:pPr algn="l"/>
                      <a:endParaRPr lang="en-US" sz="1200" baseline="0" dirty="0">
                        <a:latin typeface="Century Gothic" panose="020B0502020202020204" pitchFamily="34" charset="0"/>
                      </a:endParaRPr>
                    </a:p>
                    <a:p>
                      <a:pPr algn="l"/>
                      <a:r>
                        <a:rPr lang="en-US" sz="1200" baseline="0" dirty="0">
                          <a:latin typeface="Century Gothic" panose="020B0502020202020204" pitchFamily="34" charset="0"/>
                        </a:rPr>
                        <a:t>Heart Valve Surgery, Coronary Artery Bypass, Aortic Surgery</a:t>
                      </a:r>
                      <a:endParaRPr lang="en-US" sz="1200" dirty="0">
                        <a:latin typeface="Century Gothic" panose="020B0502020202020204" pitchFamily="34" charset="0"/>
                      </a:endParaRPr>
                    </a:p>
                  </a:txBody>
                  <a:tcPr marL="91445" marR="91445" marT="45735" marB="45735"/>
                </a:tc>
                <a:tc>
                  <a:txBody>
                    <a:bodyPr/>
                    <a:lstStyle/>
                    <a:p>
                      <a:pPr algn="l"/>
                      <a:r>
                        <a:rPr lang="en-US" sz="1200" dirty="0">
                          <a:latin typeface="Century Gothic" panose="020B0502020202020204" pitchFamily="34" charset="0"/>
                        </a:rPr>
                        <a:t>100%</a:t>
                      </a:r>
                    </a:p>
                    <a:p>
                      <a:pPr algn="l"/>
                      <a:endParaRPr lang="en-US" sz="1200" dirty="0">
                        <a:latin typeface="Century Gothic" panose="020B0502020202020204" pitchFamily="34" charset="0"/>
                      </a:endParaRPr>
                    </a:p>
                    <a:p>
                      <a:pPr algn="l"/>
                      <a:endParaRPr lang="en-US" sz="1200" dirty="0">
                        <a:latin typeface="Century Gothic" panose="020B0502020202020204" pitchFamily="34" charset="0"/>
                      </a:endParaRPr>
                    </a:p>
                    <a:p>
                      <a:pPr algn="l"/>
                      <a:endParaRPr lang="en-US" sz="1200" dirty="0">
                        <a:latin typeface="Century Gothic" panose="020B0502020202020204" pitchFamily="34" charset="0"/>
                      </a:endParaRPr>
                    </a:p>
                    <a:p>
                      <a:pPr algn="l"/>
                      <a:r>
                        <a:rPr lang="en-US" sz="1200" dirty="0">
                          <a:latin typeface="Century Gothic" panose="020B0502020202020204" pitchFamily="34" charset="0"/>
                        </a:rPr>
                        <a:t>25%</a:t>
                      </a:r>
                    </a:p>
                  </a:txBody>
                  <a:tcPr marL="91445" marR="91445" marT="45735" marB="45735"/>
                </a:tc>
                <a:extLst>
                  <a:ext uri="{0D108BD9-81ED-4DB2-BD59-A6C34878D82A}">
                    <a16:rowId xmlns:a16="http://schemas.microsoft.com/office/drawing/2014/main" val="47350668"/>
                  </a:ext>
                </a:extLst>
              </a:tr>
              <a:tr h="768730">
                <a:tc>
                  <a:txBody>
                    <a:bodyPr/>
                    <a:lstStyle/>
                    <a:p>
                      <a:pPr algn="l"/>
                      <a:r>
                        <a:rPr lang="en-US" sz="1200" dirty="0">
                          <a:latin typeface="Century Gothic" panose="020B0502020202020204" pitchFamily="34" charset="0"/>
                        </a:rPr>
                        <a:t>Organs</a:t>
                      </a:r>
                    </a:p>
                  </a:txBody>
                  <a:tcPr marL="91445" marR="91445" marT="45735" marB="45735"/>
                </a:tc>
                <a:tc>
                  <a:txBody>
                    <a:bodyPr/>
                    <a:lstStyle/>
                    <a:p>
                      <a:pPr algn="l"/>
                      <a:r>
                        <a:rPr lang="en-US" sz="1200" dirty="0">
                          <a:latin typeface="Century Gothic" panose="020B0502020202020204" pitchFamily="34" charset="0"/>
                        </a:rPr>
                        <a:t>Major Organ Transplant/Placement on UNOS List, End-Stage renal Failure</a:t>
                      </a:r>
                    </a:p>
                    <a:p>
                      <a:pPr algn="l"/>
                      <a:endParaRPr lang="en-US" sz="1200" dirty="0">
                        <a:latin typeface="Century Gothic" panose="020B0502020202020204" pitchFamily="34" charset="0"/>
                      </a:endParaRPr>
                    </a:p>
                    <a:p>
                      <a:pPr algn="l"/>
                      <a:r>
                        <a:rPr lang="en-US" sz="1200" b="1" dirty="0">
                          <a:latin typeface="Century Gothic" panose="020B0502020202020204" pitchFamily="34" charset="0"/>
                        </a:rPr>
                        <a:t>Acute Respiratory Distress Syndrome (ARDS)</a:t>
                      </a:r>
                    </a:p>
                  </a:txBody>
                  <a:tcPr marL="91445" marR="91445" marT="45735" marB="45735"/>
                </a:tc>
                <a:tc>
                  <a:txBody>
                    <a:bodyPr/>
                    <a:lstStyle/>
                    <a:p>
                      <a:pPr algn="l"/>
                      <a:r>
                        <a:rPr lang="en-US" sz="1200" dirty="0">
                          <a:latin typeface="Century Gothic" panose="020B0502020202020204" pitchFamily="34" charset="0"/>
                        </a:rPr>
                        <a:t>100%</a:t>
                      </a:r>
                    </a:p>
                    <a:p>
                      <a:pPr algn="l"/>
                      <a:endParaRPr lang="en-US" sz="1200" dirty="0">
                        <a:latin typeface="Century Gothic" panose="020B0502020202020204" pitchFamily="34" charset="0"/>
                      </a:endParaRPr>
                    </a:p>
                    <a:p>
                      <a:pPr algn="l"/>
                      <a:endParaRPr lang="en-US" sz="1200" dirty="0">
                        <a:latin typeface="Century Gothic" panose="020B0502020202020204" pitchFamily="34" charset="0"/>
                      </a:endParaRPr>
                    </a:p>
                    <a:p>
                      <a:pPr algn="l"/>
                      <a:r>
                        <a:rPr lang="en-US" sz="1200" dirty="0">
                          <a:latin typeface="Century Gothic" panose="020B0502020202020204" pitchFamily="34" charset="0"/>
                        </a:rPr>
                        <a:t>25%</a:t>
                      </a:r>
                    </a:p>
                  </a:txBody>
                  <a:tcPr marL="91445" marR="91445" marT="45735" marB="45735"/>
                </a:tc>
                <a:extLst>
                  <a:ext uri="{0D108BD9-81ED-4DB2-BD59-A6C34878D82A}">
                    <a16:rowId xmlns:a16="http://schemas.microsoft.com/office/drawing/2014/main" val="4122406846"/>
                  </a:ext>
                </a:extLst>
              </a:tr>
              <a:tr h="596238">
                <a:tc>
                  <a:txBody>
                    <a:bodyPr/>
                    <a:lstStyle/>
                    <a:p>
                      <a:pPr algn="l"/>
                      <a:r>
                        <a:rPr lang="en-US" sz="1200" dirty="0">
                          <a:latin typeface="Century Gothic" panose="020B0502020202020204" pitchFamily="34" charset="0"/>
                        </a:rPr>
                        <a:t>Childhood/Developmental</a:t>
                      </a:r>
                    </a:p>
                  </a:txBody>
                  <a:tcPr marL="91445" marR="91445" marT="45735" marB="45735"/>
                </a:tc>
                <a:tc>
                  <a:txBody>
                    <a:bodyPr/>
                    <a:lstStyle/>
                    <a:p>
                      <a:pPr algn="l"/>
                      <a:r>
                        <a:rPr lang="en-US" sz="1200" dirty="0">
                          <a:latin typeface="Century Gothic" panose="020B0502020202020204" pitchFamily="34" charset="0"/>
                        </a:rPr>
                        <a:t>Cerebral Palsy,</a:t>
                      </a:r>
                      <a:r>
                        <a:rPr lang="en-US" sz="1200" baseline="0" dirty="0">
                          <a:latin typeface="Century Gothic" panose="020B0502020202020204" pitchFamily="34" charset="0"/>
                        </a:rPr>
                        <a:t> Structural Congenital Defects, Genetic Disorders, Congenital Metabolic Disorders, Type 1 Diabetes</a:t>
                      </a:r>
                      <a:endParaRPr lang="en-US" sz="1200" dirty="0">
                        <a:latin typeface="Century Gothic" panose="020B0502020202020204" pitchFamily="34" charset="0"/>
                      </a:endParaRPr>
                    </a:p>
                  </a:txBody>
                  <a:tcPr marL="91445" marR="91445" marT="45735" marB="45735"/>
                </a:tc>
                <a:tc>
                  <a:txBody>
                    <a:bodyPr/>
                    <a:lstStyle/>
                    <a:p>
                      <a:pPr algn="l"/>
                      <a:r>
                        <a:rPr lang="en-US" sz="1200" dirty="0">
                          <a:latin typeface="Century Gothic" panose="020B0502020202020204" pitchFamily="34" charset="0"/>
                        </a:rPr>
                        <a:t>100%</a:t>
                      </a:r>
                    </a:p>
                  </a:txBody>
                  <a:tcPr marL="91445" marR="91445" marT="45735" marB="45735"/>
                </a:tc>
                <a:extLst>
                  <a:ext uri="{0D108BD9-81ED-4DB2-BD59-A6C34878D82A}">
                    <a16:rowId xmlns:a16="http://schemas.microsoft.com/office/drawing/2014/main" val="408062986"/>
                  </a:ext>
                </a:extLst>
              </a:tr>
              <a:tr h="936930">
                <a:tc>
                  <a:txBody>
                    <a:bodyPr/>
                    <a:lstStyle/>
                    <a:p>
                      <a:pPr algn="l"/>
                      <a:r>
                        <a:rPr lang="en-US" sz="1200" dirty="0">
                          <a:latin typeface="Century Gothic" panose="020B0502020202020204" pitchFamily="34" charset="0"/>
                        </a:rPr>
                        <a:t>Cancer</a:t>
                      </a:r>
                    </a:p>
                  </a:txBody>
                  <a:tcPr marL="91445" marR="91445" marT="45735" marB="45735"/>
                </a:tc>
                <a:tc>
                  <a:txBody>
                    <a:bodyPr/>
                    <a:lstStyle/>
                    <a:p>
                      <a:pPr algn="l"/>
                      <a:r>
                        <a:rPr lang="en-US" sz="1200" dirty="0">
                          <a:latin typeface="Century Gothic" panose="020B0502020202020204" pitchFamily="34" charset="0"/>
                        </a:rPr>
                        <a:t>Cancer</a:t>
                      </a:r>
                      <a:r>
                        <a:rPr lang="en-US" sz="1200" baseline="0" dirty="0">
                          <a:latin typeface="Century Gothic" panose="020B0502020202020204" pitchFamily="34" charset="0"/>
                        </a:rPr>
                        <a:t> (Invasive)</a:t>
                      </a:r>
                    </a:p>
                    <a:p>
                      <a:pPr algn="l"/>
                      <a:endParaRPr lang="en-US" sz="1200" baseline="0" dirty="0">
                        <a:latin typeface="Century Gothic" panose="020B0502020202020204" pitchFamily="34" charset="0"/>
                      </a:endParaRPr>
                    </a:p>
                    <a:p>
                      <a:pPr algn="l"/>
                      <a:r>
                        <a:rPr lang="en-US" sz="1200" baseline="0" dirty="0">
                          <a:latin typeface="Century Gothic" panose="020B0502020202020204" pitchFamily="34" charset="0"/>
                        </a:rPr>
                        <a:t>Bone Marrow Transplant</a:t>
                      </a:r>
                    </a:p>
                    <a:p>
                      <a:pPr algn="l"/>
                      <a:endParaRPr lang="en-US" sz="1200" baseline="0" dirty="0">
                        <a:latin typeface="Century Gothic" panose="020B0502020202020204" pitchFamily="34" charset="0"/>
                      </a:endParaRPr>
                    </a:p>
                    <a:p>
                      <a:pPr algn="l"/>
                      <a:r>
                        <a:rPr lang="en-US" sz="1200" baseline="0" dirty="0">
                          <a:latin typeface="Century Gothic" panose="020B0502020202020204" pitchFamily="34" charset="0"/>
                        </a:rPr>
                        <a:t>Carcinoma in Situ, Benign Brain Tumor</a:t>
                      </a:r>
                    </a:p>
                  </a:txBody>
                  <a:tcPr marL="91445" marR="91445" marT="45735" marB="45735"/>
                </a:tc>
                <a:tc>
                  <a:txBody>
                    <a:bodyPr/>
                    <a:lstStyle/>
                    <a:p>
                      <a:pPr algn="l"/>
                      <a:r>
                        <a:rPr lang="en-US" sz="1200" dirty="0">
                          <a:latin typeface="Century Gothic" panose="020B0502020202020204" pitchFamily="34" charset="0"/>
                        </a:rPr>
                        <a:t>100%</a:t>
                      </a:r>
                    </a:p>
                    <a:p>
                      <a:pPr algn="l"/>
                      <a:endParaRPr lang="en-US" sz="1200" dirty="0">
                        <a:latin typeface="Century Gothic" panose="020B0502020202020204" pitchFamily="34" charset="0"/>
                      </a:endParaRPr>
                    </a:p>
                    <a:p>
                      <a:pPr algn="l"/>
                      <a:r>
                        <a:rPr lang="en-US" sz="1200" dirty="0">
                          <a:latin typeface="Century Gothic" panose="020B0502020202020204" pitchFamily="34" charset="0"/>
                        </a:rPr>
                        <a:t>50%</a:t>
                      </a:r>
                    </a:p>
                    <a:p>
                      <a:pPr algn="l"/>
                      <a:endParaRPr lang="en-US" sz="1200" dirty="0">
                        <a:latin typeface="Century Gothic" panose="020B0502020202020204" pitchFamily="34" charset="0"/>
                      </a:endParaRPr>
                    </a:p>
                    <a:p>
                      <a:pPr algn="l"/>
                      <a:r>
                        <a:rPr lang="en-US" sz="1200" dirty="0">
                          <a:latin typeface="Century Gothic" panose="020B0502020202020204" pitchFamily="34" charset="0"/>
                        </a:rPr>
                        <a:t>25%</a:t>
                      </a:r>
                    </a:p>
                  </a:txBody>
                  <a:tcPr marL="91445" marR="91445" marT="45735" marB="45735"/>
                </a:tc>
                <a:extLst>
                  <a:ext uri="{0D108BD9-81ED-4DB2-BD59-A6C34878D82A}">
                    <a16:rowId xmlns:a16="http://schemas.microsoft.com/office/drawing/2014/main" val="2044392021"/>
                  </a:ext>
                </a:extLst>
              </a:tr>
            </a:tbl>
          </a:graphicData>
        </a:graphic>
      </p:graphicFrame>
    </p:spTree>
    <p:extLst>
      <p:ext uri="{BB962C8B-B14F-4D97-AF65-F5344CB8AC3E}">
        <p14:creationId xmlns:p14="http://schemas.microsoft.com/office/powerpoint/2010/main" val="296597512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panose="020B0502020202020204" pitchFamily="34" charset="0"/>
              </a:rPr>
              <a:t>Hospital Indemnity</a:t>
            </a:r>
            <a:br>
              <a:rPr lang="en-US" dirty="0">
                <a:latin typeface="Century Gothic" panose="020B0502020202020204" pitchFamily="34" charset="0"/>
              </a:rPr>
            </a:br>
            <a:r>
              <a:rPr lang="en-US" b="1" dirty="0">
                <a:latin typeface="Century Gothic" panose="020B0502020202020204" pitchFamily="34" charset="0"/>
              </a:rPr>
              <a:t>Benefit Highlights</a:t>
            </a:r>
          </a:p>
        </p:txBody>
      </p:sp>
      <p:graphicFrame>
        <p:nvGraphicFramePr>
          <p:cNvPr id="6" name="Content Placeholder 5">
            <a:extLst>
              <a:ext uri="{FF2B5EF4-FFF2-40B4-BE49-F238E27FC236}">
                <a16:creationId xmlns:a16="http://schemas.microsoft.com/office/drawing/2014/main" id="{F29A1C7D-00BC-44FD-AA41-03DE6EE8893B}"/>
              </a:ext>
            </a:extLst>
          </p:cNvPr>
          <p:cNvGraphicFramePr>
            <a:graphicFrameLocks noGrp="1"/>
          </p:cNvGraphicFramePr>
          <p:nvPr>
            <p:ph idx="1"/>
            <p:extLst>
              <p:ext uri="{D42A27DB-BD31-4B8C-83A1-F6EECF244321}">
                <p14:modId xmlns:p14="http://schemas.microsoft.com/office/powerpoint/2010/main" val="3288703858"/>
              </p:ext>
            </p:extLst>
          </p:nvPr>
        </p:nvGraphicFramePr>
        <p:xfrm>
          <a:off x="677863" y="2160588"/>
          <a:ext cx="7949302" cy="3145615"/>
        </p:xfrm>
        <a:graphic>
          <a:graphicData uri="http://schemas.openxmlformats.org/drawingml/2006/table">
            <a:tbl>
              <a:tblPr firstRow="1" bandRow="1">
                <a:tableStyleId>{5C22544A-7EE6-4342-B048-85BDC9FD1C3A}</a:tableStyleId>
              </a:tblPr>
              <a:tblGrid>
                <a:gridCol w="4732337">
                  <a:extLst>
                    <a:ext uri="{9D8B030D-6E8A-4147-A177-3AD203B41FA5}">
                      <a16:colId xmlns:a16="http://schemas.microsoft.com/office/drawing/2014/main" val="2946325450"/>
                    </a:ext>
                  </a:extLst>
                </a:gridCol>
                <a:gridCol w="3216965">
                  <a:extLst>
                    <a:ext uri="{9D8B030D-6E8A-4147-A177-3AD203B41FA5}">
                      <a16:colId xmlns:a16="http://schemas.microsoft.com/office/drawing/2014/main" val="1151285430"/>
                    </a:ext>
                  </a:extLst>
                </a:gridCol>
              </a:tblGrid>
              <a:tr h="501087">
                <a:tc>
                  <a:txBody>
                    <a:bodyPr/>
                    <a:lstStyle/>
                    <a:p>
                      <a:r>
                        <a:rPr lang="en-US" sz="1800" baseline="0" dirty="0">
                          <a:latin typeface="Century Gothic" panose="020B0502020202020204" pitchFamily="34" charset="0"/>
                        </a:rPr>
                        <a:t>Benefit Category</a:t>
                      </a:r>
                    </a:p>
                  </a:txBody>
                  <a:tcPr marL="91464" marR="91464" marT="45723" marB="45723">
                    <a:solidFill>
                      <a:srgbClr val="2A459A"/>
                    </a:solidFill>
                  </a:tcPr>
                </a:tc>
                <a:tc>
                  <a:txBody>
                    <a:bodyPr/>
                    <a:lstStyle/>
                    <a:p>
                      <a:r>
                        <a:rPr lang="en-US" sz="1800" baseline="0" dirty="0">
                          <a:latin typeface="Century Gothic" panose="020B0502020202020204" pitchFamily="34" charset="0"/>
                        </a:rPr>
                        <a:t>Coverage Amount</a:t>
                      </a:r>
                    </a:p>
                  </a:txBody>
                  <a:tcPr marL="91464" marR="91464" marT="45723" marB="45723">
                    <a:solidFill>
                      <a:srgbClr val="2A459A"/>
                    </a:solidFill>
                  </a:tcPr>
                </a:tc>
                <a:extLst>
                  <a:ext uri="{0D108BD9-81ED-4DB2-BD59-A6C34878D82A}">
                    <a16:rowId xmlns:a16="http://schemas.microsoft.com/office/drawing/2014/main" val="2687086513"/>
                  </a:ext>
                </a:extLst>
              </a:tr>
              <a:tr h="501087">
                <a:tc>
                  <a:txBody>
                    <a:bodyPr/>
                    <a:lstStyle/>
                    <a:p>
                      <a:r>
                        <a:rPr lang="en-US" sz="1800" baseline="0" dirty="0">
                          <a:latin typeface="Century Gothic" panose="020B0502020202020204" pitchFamily="34" charset="0"/>
                        </a:rPr>
                        <a:t>Hospital Admission</a:t>
                      </a:r>
                    </a:p>
                  </a:txBody>
                  <a:tcPr marL="91464" marR="91464" marT="45723" marB="45723"/>
                </a:tc>
                <a:tc>
                  <a:txBody>
                    <a:bodyPr/>
                    <a:lstStyle/>
                    <a:p>
                      <a:r>
                        <a:rPr lang="en-US" sz="1800" baseline="0" dirty="0">
                          <a:solidFill>
                            <a:schemeClr val="tx1"/>
                          </a:solidFill>
                          <a:latin typeface="Century Gothic" panose="020B0502020202020204" pitchFamily="34" charset="0"/>
                        </a:rPr>
                        <a:t>$1,000 per admission</a:t>
                      </a:r>
                    </a:p>
                  </a:txBody>
                  <a:tcPr marL="91464" marR="91464" marT="45723" marB="45723"/>
                </a:tc>
                <a:extLst>
                  <a:ext uri="{0D108BD9-81ED-4DB2-BD59-A6C34878D82A}">
                    <a16:rowId xmlns:a16="http://schemas.microsoft.com/office/drawing/2014/main" val="2645841970"/>
                  </a:ext>
                </a:extLst>
              </a:tr>
              <a:tr h="501087">
                <a:tc>
                  <a:txBody>
                    <a:bodyPr/>
                    <a:lstStyle/>
                    <a:p>
                      <a:r>
                        <a:rPr lang="en-US" sz="1800" baseline="0" dirty="0">
                          <a:latin typeface="Century Gothic" panose="020B0502020202020204" pitchFamily="34" charset="0"/>
                        </a:rPr>
                        <a:t>Daily Hospital Confinement</a:t>
                      </a:r>
                    </a:p>
                  </a:txBody>
                  <a:tcPr marL="91464" marR="91464" marT="45723" marB="45723"/>
                </a:tc>
                <a:tc>
                  <a:txBody>
                    <a:bodyPr/>
                    <a:lstStyle/>
                    <a:p>
                      <a:r>
                        <a:rPr lang="en-US" sz="1800" baseline="0" dirty="0">
                          <a:solidFill>
                            <a:schemeClr val="tx1"/>
                          </a:solidFill>
                          <a:latin typeface="Century Gothic" panose="020B0502020202020204" pitchFamily="34" charset="0"/>
                        </a:rPr>
                        <a:t>$100 per day</a:t>
                      </a:r>
                    </a:p>
                  </a:txBody>
                  <a:tcPr marL="91464" marR="91464" marT="45723" marB="45723"/>
                </a:tc>
                <a:extLst>
                  <a:ext uri="{0D108BD9-81ED-4DB2-BD59-A6C34878D82A}">
                    <a16:rowId xmlns:a16="http://schemas.microsoft.com/office/drawing/2014/main" val="3825974405"/>
                  </a:ext>
                </a:extLst>
              </a:tr>
              <a:tr h="501087">
                <a:tc>
                  <a:txBody>
                    <a:bodyPr/>
                    <a:lstStyle/>
                    <a:p>
                      <a:r>
                        <a:rPr lang="en-US" sz="1800" baseline="0" dirty="0">
                          <a:latin typeface="Century Gothic" panose="020B0502020202020204" pitchFamily="34" charset="0"/>
                        </a:rPr>
                        <a:t>ICU Admission</a:t>
                      </a:r>
                    </a:p>
                  </a:txBody>
                  <a:tcPr marL="91464" marR="91464" marT="45723" marB="45723"/>
                </a:tc>
                <a:tc>
                  <a:txBody>
                    <a:bodyPr/>
                    <a:lstStyle/>
                    <a:p>
                      <a:r>
                        <a:rPr lang="en-US" sz="1800" baseline="0" dirty="0">
                          <a:solidFill>
                            <a:schemeClr val="tx1"/>
                          </a:solidFill>
                          <a:latin typeface="Century Gothic" panose="020B0502020202020204" pitchFamily="34" charset="0"/>
                        </a:rPr>
                        <a:t>$2,000 per admission</a:t>
                      </a:r>
                    </a:p>
                  </a:txBody>
                  <a:tcPr marL="91464" marR="91464" marT="45723" marB="45723"/>
                </a:tc>
                <a:extLst>
                  <a:ext uri="{0D108BD9-81ED-4DB2-BD59-A6C34878D82A}">
                    <a16:rowId xmlns:a16="http://schemas.microsoft.com/office/drawing/2014/main" val="2415214290"/>
                  </a:ext>
                </a:extLst>
              </a:tr>
              <a:tr h="501087">
                <a:tc>
                  <a:txBody>
                    <a:bodyPr/>
                    <a:lstStyle/>
                    <a:p>
                      <a:r>
                        <a:rPr lang="en-US" sz="1800" baseline="0" dirty="0">
                          <a:latin typeface="Century Gothic" panose="020B0502020202020204" pitchFamily="34" charset="0"/>
                        </a:rPr>
                        <a:t>Daily ICE Confinement</a:t>
                      </a:r>
                    </a:p>
                  </a:txBody>
                  <a:tcPr marL="91464" marR="91464" marT="45723" marB="45723"/>
                </a:tc>
                <a:tc>
                  <a:txBody>
                    <a:bodyPr/>
                    <a:lstStyle/>
                    <a:p>
                      <a:r>
                        <a:rPr lang="en-US" sz="1800" baseline="0" dirty="0">
                          <a:solidFill>
                            <a:schemeClr val="tx1"/>
                          </a:solidFill>
                          <a:latin typeface="Century Gothic" panose="020B0502020202020204" pitchFamily="34" charset="0"/>
                        </a:rPr>
                        <a:t>$200 per day</a:t>
                      </a:r>
                    </a:p>
                  </a:txBody>
                  <a:tcPr marL="91464" marR="91464" marT="45723" marB="45723"/>
                </a:tc>
                <a:extLst>
                  <a:ext uri="{0D108BD9-81ED-4DB2-BD59-A6C34878D82A}">
                    <a16:rowId xmlns:a16="http://schemas.microsoft.com/office/drawing/2014/main" val="964201612"/>
                  </a:ext>
                </a:extLst>
              </a:tr>
              <a:tr h="64018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aseline="0" dirty="0">
                          <a:latin typeface="Century Gothic" panose="020B0502020202020204" pitchFamily="34" charset="0"/>
                        </a:rPr>
                        <a:t>Daily Newborn Nursery Care Confinement</a:t>
                      </a:r>
                    </a:p>
                  </a:txBody>
                  <a:tcPr marL="91464" marR="91464" marT="45723" marB="45723"/>
                </a:tc>
                <a:tc>
                  <a:txBody>
                    <a:bodyPr/>
                    <a:lstStyle/>
                    <a:p>
                      <a:r>
                        <a:rPr lang="en-US" sz="1800" baseline="0" dirty="0">
                          <a:solidFill>
                            <a:schemeClr val="tx1"/>
                          </a:solidFill>
                          <a:latin typeface="Century Gothic" panose="020B0502020202020204" pitchFamily="34" charset="0"/>
                        </a:rPr>
                        <a:t>$75 per day</a:t>
                      </a:r>
                    </a:p>
                  </a:txBody>
                  <a:tcPr marL="91464" marR="91464" marT="45723" marB="45723"/>
                </a:tc>
                <a:extLst>
                  <a:ext uri="{0D108BD9-81ED-4DB2-BD59-A6C34878D82A}">
                    <a16:rowId xmlns:a16="http://schemas.microsoft.com/office/drawing/2014/main" val="1972370338"/>
                  </a:ext>
                </a:extLst>
              </a:tr>
            </a:tbl>
          </a:graphicData>
        </a:graphic>
      </p:graphicFrame>
      <p:sp>
        <p:nvSpPr>
          <p:cNvPr id="5" name="TextBox 4">
            <a:extLst>
              <a:ext uri="{FF2B5EF4-FFF2-40B4-BE49-F238E27FC236}">
                <a16:creationId xmlns:a16="http://schemas.microsoft.com/office/drawing/2014/main" id="{7B58FC57-C9E3-3A13-A99E-55753951EB4C}"/>
              </a:ext>
            </a:extLst>
          </p:cNvPr>
          <p:cNvSpPr txBox="1"/>
          <p:nvPr/>
        </p:nvSpPr>
        <p:spPr>
          <a:xfrm>
            <a:off x="3288796" y="5617369"/>
            <a:ext cx="3021807"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94795D3B-F6FA-D08A-36AF-0E9AB1865FD7}"/>
              </a:ext>
            </a:extLst>
          </p:cNvPr>
          <p:cNvSpPr txBox="1"/>
          <p:nvPr/>
        </p:nvSpPr>
        <p:spPr>
          <a:xfrm>
            <a:off x="6267450" y="25241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2502849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gs>
            <a:gs pos="0">
              <a:schemeClr val="accent1">
                <a:lumMod val="45000"/>
                <a:lumOff val="55000"/>
              </a:schemeClr>
            </a:gs>
            <a:gs pos="100000">
              <a:schemeClr val="accent2"/>
            </a:gs>
            <a:gs pos="97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8240-2ECC-4FC4-80F6-B6DA90B87E67}"/>
              </a:ext>
            </a:extLst>
          </p:cNvPr>
          <p:cNvSpPr>
            <a:spLocks noGrp="1"/>
          </p:cNvSpPr>
          <p:nvPr>
            <p:ph type="title"/>
          </p:nvPr>
        </p:nvSpPr>
        <p:spPr>
          <a:xfrm>
            <a:off x="1286933" y="609600"/>
            <a:ext cx="10197494" cy="1099457"/>
          </a:xfrm>
        </p:spPr>
        <p:txBody>
          <a:bodyPr>
            <a:normAutofit/>
          </a:bodyPr>
          <a:lstStyle/>
          <a:p>
            <a:r>
              <a:rPr lang="en-US" dirty="0">
                <a:solidFill>
                  <a:schemeClr val="tx2"/>
                </a:solidFill>
                <a:latin typeface="Century Gothic" panose="020B0502020202020204" pitchFamily="34" charset="0"/>
              </a:rPr>
              <a:t>Employee Assistance Program (EAP)</a:t>
            </a:r>
          </a:p>
        </p:txBody>
      </p:sp>
      <p:graphicFrame>
        <p:nvGraphicFramePr>
          <p:cNvPr id="32" name="Content Placeholder 2">
            <a:extLst>
              <a:ext uri="{FF2B5EF4-FFF2-40B4-BE49-F238E27FC236}">
                <a16:creationId xmlns:a16="http://schemas.microsoft.com/office/drawing/2014/main" id="{2DB1E95E-54B4-43F6-B863-81FB41AAC272}"/>
              </a:ext>
            </a:extLst>
          </p:cNvPr>
          <p:cNvGraphicFramePr>
            <a:graphicFrameLocks noGrp="1"/>
          </p:cNvGraphicFramePr>
          <p:nvPr>
            <p:ph idx="1"/>
            <p:extLst>
              <p:ext uri="{D42A27DB-BD31-4B8C-83A1-F6EECF244321}">
                <p14:modId xmlns:p14="http://schemas.microsoft.com/office/powerpoint/2010/main" val="4092623511"/>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759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31731975"/>
              </p:ext>
            </p:extLst>
          </p:nvPr>
        </p:nvGraphicFramePr>
        <p:xfrm>
          <a:off x="1609893" y="2192847"/>
          <a:ext cx="9064252" cy="461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chor="ctr">
            <a:normAutofit/>
          </a:bodyPr>
          <a:lstStyle/>
          <a:p>
            <a:r>
              <a:rPr lang="en-US" b="1" dirty="0">
                <a:solidFill>
                  <a:schemeClr val="tx2"/>
                </a:solidFill>
                <a:latin typeface="Century Gothic" panose="020B0502020202020204" pitchFamily="34" charset="0"/>
              </a:rPr>
              <a:t>When can you make changes to your plan?</a:t>
            </a:r>
            <a:endParaRPr lang="en-US" dirty="0">
              <a:solidFill>
                <a:schemeClr val="tx2"/>
              </a:solidFill>
              <a:latin typeface="Century Gothic" panose="020B0502020202020204" pitchFamily="34" charset="0"/>
            </a:endParaRPr>
          </a:p>
        </p:txBody>
      </p:sp>
      <p:sp>
        <p:nvSpPr>
          <p:cNvPr id="3" name="Content Placeholder 2"/>
          <p:cNvSpPr>
            <a:spLocks noGrp="1"/>
          </p:cNvSpPr>
          <p:nvPr>
            <p:ph idx="1"/>
          </p:nvPr>
        </p:nvSpPr>
        <p:spPr>
          <a:xfrm>
            <a:off x="581192" y="2121410"/>
            <a:ext cx="5514807" cy="3737391"/>
          </a:xfrm>
        </p:spPr>
        <p:txBody>
          <a:bodyPr anchor="t">
            <a:normAutofit/>
          </a:bodyPr>
          <a:lstStyle/>
          <a:p>
            <a:pPr marL="0" indent="0">
              <a:buNone/>
            </a:pPr>
            <a:r>
              <a:rPr lang="en-US" sz="2400" dirty="0">
                <a:latin typeface="Century Gothic" panose="020B0502020202020204" pitchFamily="34" charset="0"/>
              </a:rPr>
              <a:t>During </a:t>
            </a:r>
            <a:r>
              <a:rPr lang="en-US" sz="2400" b="1" dirty="0">
                <a:latin typeface="Century Gothic" panose="020B0502020202020204" pitchFamily="34" charset="0"/>
              </a:rPr>
              <a:t>open enrollment </a:t>
            </a:r>
            <a:r>
              <a:rPr lang="en-US" sz="2400" dirty="0">
                <a:latin typeface="Century Gothic" panose="020B0502020202020204" pitchFamily="34" charset="0"/>
              </a:rPr>
              <a:t>or when a </a:t>
            </a:r>
            <a:r>
              <a:rPr lang="en-US" sz="2400" b="1" dirty="0">
                <a:latin typeface="Century Gothic" panose="020B0502020202020204" pitchFamily="34" charset="0"/>
              </a:rPr>
              <a:t>qualifying event </a:t>
            </a:r>
            <a:r>
              <a:rPr lang="en-US" sz="2400" dirty="0">
                <a:latin typeface="Century Gothic" panose="020B0502020202020204" pitchFamily="34" charset="0"/>
              </a:rPr>
              <a:t>occurs such as:</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95589462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245" y="1301754"/>
            <a:ext cx="3479032" cy="1278466"/>
          </a:xfrm>
        </p:spPr>
        <p:txBody>
          <a:bodyPr>
            <a:normAutofit fontScale="90000"/>
          </a:bodyPr>
          <a:lstStyle/>
          <a:p>
            <a:r>
              <a:rPr lang="en-US" sz="3200" b="1" dirty="0">
                <a:latin typeface="Century Gothic" panose="020B0502020202020204" pitchFamily="34" charset="0"/>
              </a:rPr>
              <a:t>Flexible Spending Account (FSA)</a:t>
            </a:r>
          </a:p>
        </p:txBody>
      </p:sp>
      <p:pic>
        <p:nvPicPr>
          <p:cNvPr id="1028" name="Picture 4" descr="How to Use an FSA: Everything Your Employees Should Know - benefEx">
            <a:extLst>
              <a:ext uri="{FF2B5EF4-FFF2-40B4-BE49-F238E27FC236}">
                <a16:creationId xmlns:a16="http://schemas.microsoft.com/office/drawing/2014/main" id="{12C8AF25-690D-DFBC-7260-4B30027C72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0913" y="1754569"/>
            <a:ext cx="4513262" cy="30472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SA, HRA, FSA, COBRA, Compliance and more">
            <a:extLst>
              <a:ext uri="{FF2B5EF4-FFF2-40B4-BE49-F238E27FC236}">
                <a16:creationId xmlns:a16="http://schemas.microsoft.com/office/drawing/2014/main" id="{5AFFF0CF-B32E-0C33-6B9A-900422FD4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313" y="2992437"/>
            <a:ext cx="211455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54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sp>
        <p:nvSpPr>
          <p:cNvPr id="129" name="Google Shape;129;p23"/>
          <p:cNvSpPr txBox="1">
            <a:spLocks noGrp="1"/>
          </p:cNvSpPr>
          <p:nvPr>
            <p:ph type="ctrTitle"/>
          </p:nvPr>
        </p:nvSpPr>
        <p:spPr>
          <a:xfrm>
            <a:off x="986017" y="564731"/>
            <a:ext cx="5995696" cy="117800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000"/>
              <a:buFont typeface="Inter Black"/>
              <a:buNone/>
            </a:pPr>
            <a:r>
              <a:rPr lang="en-US" dirty="0"/>
              <a:t>Annual contribution limit</a:t>
            </a:r>
            <a:endParaRPr dirty="0"/>
          </a:p>
        </p:txBody>
      </p:sp>
      <p:sp>
        <p:nvSpPr>
          <p:cNvPr id="130" name="Google Shape;130;p23"/>
          <p:cNvSpPr txBox="1"/>
          <p:nvPr/>
        </p:nvSpPr>
        <p:spPr>
          <a:xfrm>
            <a:off x="986017" y="4203324"/>
            <a:ext cx="6213000" cy="133878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Quattrocento Sans"/>
                <a:ea typeface="Quattrocento Sans"/>
                <a:cs typeface="Quattrocento Sans"/>
                <a:sym typeface="Quattrocento Sans"/>
              </a:rPr>
              <a:t>Contribute and spend funds tax-free</a:t>
            </a:r>
            <a:endParaRPr sz="1400" b="0" i="0" u="none" strike="noStrike" cap="none" dirty="0">
              <a:solidFill>
                <a:schemeClr val="lt1"/>
              </a:solidFill>
              <a:latin typeface="Arial"/>
              <a:ea typeface="Arial"/>
              <a:cs typeface="Arial"/>
              <a:sym typeface="Arial"/>
            </a:endParaRPr>
          </a:p>
          <a:p>
            <a:pPr marL="342900" marR="0" lvl="0" indent="-342900" algn="l" rtl="0">
              <a:lnSpc>
                <a:spcPct val="15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Quattrocento Sans"/>
                <a:ea typeface="Quattrocento Sans"/>
                <a:cs typeface="Quattrocento Sans"/>
                <a:sym typeface="Quattrocento Sans"/>
              </a:rPr>
              <a:t>Pay for eligible out-of-pocket healthcare expenses</a:t>
            </a:r>
            <a:endParaRPr sz="1400" b="0" i="0" u="none" strike="noStrike" cap="none" dirty="0">
              <a:solidFill>
                <a:schemeClr val="lt1"/>
              </a:solidFill>
              <a:latin typeface="Arial"/>
              <a:ea typeface="Arial"/>
              <a:cs typeface="Arial"/>
              <a:sym typeface="Arial"/>
            </a:endParaRPr>
          </a:p>
          <a:p>
            <a:pPr marR="0" lvl="0" algn="l" rtl="0">
              <a:lnSpc>
                <a:spcPct val="150000"/>
              </a:lnSpc>
              <a:spcBef>
                <a:spcPts val="0"/>
              </a:spcBef>
              <a:spcAft>
                <a:spcPts val="0"/>
              </a:spcAft>
              <a:buClr>
                <a:schemeClr val="lt1"/>
              </a:buClr>
              <a:buSzPts val="2000"/>
            </a:pPr>
            <a:endParaRPr sz="1400" b="0" i="0" u="none" strike="noStrike" cap="none" dirty="0">
              <a:solidFill>
                <a:schemeClr val="lt1"/>
              </a:solidFill>
              <a:latin typeface="Arial"/>
              <a:ea typeface="Arial"/>
              <a:cs typeface="Arial"/>
              <a:sym typeface="Arial"/>
            </a:endParaRPr>
          </a:p>
        </p:txBody>
      </p:sp>
      <p:sp>
        <p:nvSpPr>
          <p:cNvPr id="131" name="Google Shape;131;p23"/>
          <p:cNvSpPr txBox="1"/>
          <p:nvPr/>
        </p:nvSpPr>
        <p:spPr>
          <a:xfrm>
            <a:off x="986017" y="1909244"/>
            <a:ext cx="6213000" cy="7847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3000"/>
              <a:buFont typeface="Arial"/>
              <a:buNone/>
            </a:pPr>
            <a:r>
              <a:rPr lang="en-US" sz="3000" b="0" i="0" u="none" strike="noStrike" cap="none" dirty="0">
                <a:solidFill>
                  <a:schemeClr val="lt1"/>
                </a:solidFill>
                <a:latin typeface="Quattrocento Sans"/>
                <a:ea typeface="Quattrocento Sans"/>
                <a:cs typeface="Quattrocento Sans"/>
                <a:sym typeface="Quattrocento Sans"/>
              </a:rPr>
              <a:t>2026 Medical FSA </a:t>
            </a:r>
            <a:r>
              <a:rPr lang="en-US" sz="3000" dirty="0">
                <a:solidFill>
                  <a:schemeClr val="lt1"/>
                </a:solidFill>
                <a:latin typeface="Quattrocento Sans"/>
                <a:ea typeface="Quattrocento Sans"/>
                <a:cs typeface="Quattrocento Sans"/>
                <a:sym typeface="Quattrocento Sans"/>
              </a:rPr>
              <a:t>m</a:t>
            </a:r>
            <a:r>
              <a:rPr lang="en-US" sz="3000" b="0" i="0" u="none" strike="noStrike" cap="none" dirty="0">
                <a:solidFill>
                  <a:schemeClr val="lt1"/>
                </a:solidFill>
                <a:latin typeface="Quattrocento Sans"/>
                <a:ea typeface="Quattrocento Sans"/>
                <a:cs typeface="Quattrocento Sans"/>
                <a:sym typeface="Quattrocento Sans"/>
              </a:rPr>
              <a:t>aximum:</a:t>
            </a:r>
            <a:endParaRPr sz="1400" b="0" i="0" u="none" strike="noStrike" cap="none" dirty="0">
              <a:solidFill>
                <a:srgbClr val="000000"/>
              </a:solidFill>
              <a:latin typeface="Arial"/>
              <a:ea typeface="Arial"/>
              <a:cs typeface="Arial"/>
              <a:sym typeface="Arial"/>
            </a:endParaRPr>
          </a:p>
        </p:txBody>
      </p:sp>
      <p:pic>
        <p:nvPicPr>
          <p:cNvPr id="132" name="Google Shape;132;p23"/>
          <p:cNvPicPr preferRelativeResize="0"/>
          <p:nvPr/>
        </p:nvPicPr>
        <p:blipFill rotWithShape="1">
          <a:blip r:embed="rId3">
            <a:alphaModFix/>
          </a:blip>
          <a:srcRect l="20523" r="25951"/>
          <a:stretch/>
        </p:blipFill>
        <p:spPr>
          <a:xfrm>
            <a:off x="6685838" y="0"/>
            <a:ext cx="5506163" cy="6858000"/>
          </a:xfrm>
          <a:custGeom>
            <a:avLst/>
            <a:gdLst/>
            <a:ahLst/>
            <a:cxnLst/>
            <a:rect l="l" t="t" r="r" b="b"/>
            <a:pathLst>
              <a:path w="5506163" h="6858000" extrusionOk="0">
                <a:moveTo>
                  <a:pt x="0" y="0"/>
                </a:moveTo>
                <a:lnTo>
                  <a:pt x="5506163" y="0"/>
                </a:lnTo>
                <a:lnTo>
                  <a:pt x="5506163" y="6858000"/>
                </a:lnTo>
                <a:lnTo>
                  <a:pt x="0" y="6858000"/>
                </a:lnTo>
                <a:lnTo>
                  <a:pt x="2277542" y="3429000"/>
                </a:lnTo>
                <a:close/>
              </a:path>
            </a:pathLst>
          </a:custGeom>
          <a:noFill/>
          <a:ln>
            <a:noFill/>
          </a:ln>
        </p:spPr>
      </p:pic>
      <p:sp>
        <p:nvSpPr>
          <p:cNvPr id="133" name="Google Shape;133;p23"/>
          <p:cNvSpPr txBox="1"/>
          <p:nvPr/>
        </p:nvSpPr>
        <p:spPr>
          <a:xfrm>
            <a:off x="2302932" y="2695178"/>
            <a:ext cx="511050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6000"/>
              <a:buFont typeface="Arial"/>
              <a:buNone/>
            </a:pPr>
            <a:r>
              <a:rPr lang="en-US" sz="6000" b="1" i="0" u="none" strike="noStrike" cap="none" dirty="0">
                <a:solidFill>
                  <a:srgbClr val="FFBF3F"/>
                </a:solidFill>
                <a:latin typeface="Quattrocento Sans"/>
                <a:ea typeface="Quattrocento Sans"/>
                <a:cs typeface="Quattrocento Sans"/>
                <a:sym typeface="Quattrocento Sans"/>
              </a:rPr>
              <a:t>$</a:t>
            </a:r>
            <a:r>
              <a:rPr lang="en-US" sz="6000" b="1" dirty="0">
                <a:solidFill>
                  <a:srgbClr val="FFBF3F"/>
                </a:solidFill>
                <a:latin typeface="Quattrocento Sans"/>
                <a:ea typeface="Quattrocento Sans"/>
                <a:cs typeface="Quattrocento Sans"/>
                <a:sym typeface="Quattrocento Sans"/>
              </a:rPr>
              <a:t>3</a:t>
            </a:r>
            <a:r>
              <a:rPr lang="en-US" sz="6000" b="1" i="0" u="none" strike="noStrike" cap="none" dirty="0">
                <a:solidFill>
                  <a:srgbClr val="FFBF3F"/>
                </a:solidFill>
                <a:latin typeface="Quattrocento Sans"/>
                <a:ea typeface="Quattrocento Sans"/>
                <a:cs typeface="Quattrocento Sans"/>
                <a:sym typeface="Quattrocento Sans"/>
              </a:rPr>
              <a:t>,400</a:t>
            </a:r>
            <a:endParaRPr sz="6000" b="1" i="0" u="none" strike="noStrike" cap="none" dirty="0">
              <a:solidFill>
                <a:srgbClr val="FFBF3F"/>
              </a:solidFill>
              <a:latin typeface="Quattrocento Sans"/>
              <a:ea typeface="Quattrocento Sans"/>
              <a:cs typeface="Quattrocento Sans"/>
              <a:sym typeface="Quattrocento Sans"/>
            </a:endParaRPr>
          </a:p>
        </p:txBody>
      </p:sp>
    </p:spTree>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45"/>
        <p:cNvGrpSpPr/>
        <p:nvPr/>
      </p:nvGrpSpPr>
      <p:grpSpPr>
        <a:xfrm>
          <a:off x="0" y="0"/>
          <a:ext cx="0" cy="0"/>
          <a:chOff x="0" y="0"/>
          <a:chExt cx="0" cy="0"/>
        </a:xfrm>
      </p:grpSpPr>
      <p:sp>
        <p:nvSpPr>
          <p:cNvPr id="10446" name="Google Shape;10446;p7"/>
          <p:cNvSpPr/>
          <p:nvPr/>
        </p:nvSpPr>
        <p:spPr>
          <a:xfrm>
            <a:off x="9178733" y="1610168"/>
            <a:ext cx="3013251" cy="396012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47" name="Google Shape;10447;p7"/>
          <p:cNvSpPr txBox="1">
            <a:spLocks noGrp="1"/>
          </p:cNvSpPr>
          <p:nvPr>
            <p:ph type="title"/>
          </p:nvPr>
        </p:nvSpPr>
        <p:spPr>
          <a:xfrm>
            <a:off x="325804" y="267467"/>
            <a:ext cx="11548800" cy="763600"/>
          </a:xfrm>
          <a:prstGeom prst="rect">
            <a:avLst/>
          </a:prstGeom>
          <a:noFill/>
          <a:ln>
            <a:noFill/>
          </a:ln>
        </p:spPr>
        <p:txBody>
          <a:bodyPr spcFirstLastPara="1" wrap="square" lIns="121900" tIns="121900" rIns="121900" bIns="121900" anchor="t" anchorCtr="0">
            <a:normAutofit/>
          </a:bodyPr>
          <a:lstStyle/>
          <a:p>
            <a:pPr algn="ctr"/>
            <a:r>
              <a:rPr lang="en" sz="2667">
                <a:solidFill>
                  <a:schemeClr val="lt1"/>
                </a:solidFill>
              </a:rPr>
              <a:t>Medical FSA grace period and run-out</a:t>
            </a:r>
            <a:endParaRPr sz="2667">
              <a:solidFill>
                <a:schemeClr val="lt1"/>
              </a:solidFill>
            </a:endParaRPr>
          </a:p>
        </p:txBody>
      </p:sp>
      <p:sp>
        <p:nvSpPr>
          <p:cNvPr id="10448" name="Google Shape;10448;p7"/>
          <p:cNvSpPr/>
          <p:nvPr/>
        </p:nvSpPr>
        <p:spPr>
          <a:xfrm>
            <a:off x="1122596" y="2219767"/>
            <a:ext cx="4252968" cy="3370348"/>
          </a:xfrm>
          <a:prstGeom prst="roundRect">
            <a:avLst>
              <a:gd name="adj" fmla="val 4209"/>
            </a:avLst>
          </a:prstGeom>
          <a:solidFill>
            <a:schemeClr val="accent6"/>
          </a:solidFill>
          <a:ln>
            <a:noFill/>
          </a:ln>
          <a:effectLst>
            <a:outerShdw blurRad="514350" dist="114300" dir="5400000" algn="bl" rotWithShape="0">
              <a:srgbClr val="000000">
                <a:alpha val="23921"/>
              </a:srgbClr>
            </a:outerShdw>
          </a:effectLst>
        </p:spPr>
        <p:txBody>
          <a:bodyPr spcFirstLastPara="1" wrap="square" lIns="219433" tIns="585200" rIns="219433" bIns="121900" anchor="t" anchorCtr="0">
            <a:noAutofit/>
          </a:bodyPr>
          <a:lstStyle/>
          <a:p>
            <a:pPr algn="ctr" defTabSz="1219170">
              <a:spcBef>
                <a:spcPts val="3200"/>
              </a:spcBef>
              <a:buClr>
                <a:srgbClr val="000000"/>
              </a:buClr>
              <a:buSzPts val="1400"/>
            </a:pPr>
            <a:endParaRPr sz="1867" kern="0" dirty="0">
              <a:solidFill>
                <a:srgbClr val="253746"/>
              </a:solidFill>
              <a:latin typeface="Inter ExtraBold"/>
              <a:ea typeface="Inter ExtraBold"/>
              <a:cs typeface="Inter ExtraBold"/>
              <a:sym typeface="Inter ExtraBold"/>
            </a:endParaRPr>
          </a:p>
          <a:p>
            <a:pPr algn="ctr" defTabSz="1219170">
              <a:spcBef>
                <a:spcPts val="3200"/>
              </a:spcBef>
              <a:buClr>
                <a:srgbClr val="000000"/>
              </a:buClr>
              <a:buSzPts val="1400"/>
            </a:pPr>
            <a:r>
              <a:rPr lang="en" sz="2133" kern="0" dirty="0">
                <a:solidFill>
                  <a:srgbClr val="253746"/>
                </a:solidFill>
                <a:latin typeface="Inter ExtraBold"/>
                <a:ea typeface="Inter ExtraBold"/>
                <a:cs typeface="Inter ExtraBold"/>
                <a:sym typeface="Inter ExtraBold"/>
              </a:rPr>
              <a:t>May 1, 2026 – April 30, 2027</a:t>
            </a:r>
            <a:endParaRPr sz="2133" kern="0" dirty="0">
              <a:solidFill>
                <a:srgbClr val="253746"/>
              </a:solidFill>
              <a:latin typeface="Inter ExtraBold"/>
              <a:ea typeface="Inter ExtraBold"/>
              <a:cs typeface="Inter ExtraBold"/>
              <a:sym typeface="Inter ExtraBold"/>
            </a:endParaRPr>
          </a:p>
        </p:txBody>
      </p:sp>
      <p:sp>
        <p:nvSpPr>
          <p:cNvPr id="10449" name="Google Shape;10449;p7"/>
          <p:cNvSpPr/>
          <p:nvPr/>
        </p:nvSpPr>
        <p:spPr>
          <a:xfrm>
            <a:off x="2914684" y="2549861"/>
            <a:ext cx="560800" cy="5608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50" name="Google Shape;10450;p7"/>
          <p:cNvSpPr/>
          <p:nvPr/>
        </p:nvSpPr>
        <p:spPr>
          <a:xfrm>
            <a:off x="5997672" y="2219768"/>
            <a:ext cx="5540000" cy="1551600"/>
          </a:xfrm>
          <a:prstGeom prst="roundRect">
            <a:avLst>
              <a:gd name="adj" fmla="val 4209"/>
            </a:avLst>
          </a:prstGeom>
          <a:solidFill>
            <a:schemeClr val="accent6"/>
          </a:solidFill>
          <a:ln>
            <a:noFill/>
          </a:ln>
          <a:effectLst>
            <a:outerShdw blurRad="514350" dist="114300" dir="5400000" algn="bl" rotWithShape="0">
              <a:schemeClr val="dk1">
                <a:alpha val="23921"/>
              </a:schemeClr>
            </a:outerShdw>
          </a:effectLst>
        </p:spPr>
        <p:txBody>
          <a:bodyPr spcFirstLastPara="1" wrap="square" lIns="219433" tIns="585200" rIns="219433" bIns="121900" anchor="t" anchorCtr="0">
            <a:noAutofit/>
          </a:bodyPr>
          <a:lstStyle/>
          <a:p>
            <a:pPr algn="ctr" defTabSz="1219170">
              <a:spcBef>
                <a:spcPts val="1333"/>
              </a:spcBef>
              <a:buClr>
                <a:srgbClr val="000000"/>
              </a:buClr>
              <a:buSzPts val="1400"/>
            </a:pPr>
            <a:endParaRPr sz="1867" kern="0" dirty="0">
              <a:solidFill>
                <a:srgbClr val="253746"/>
              </a:solidFill>
              <a:latin typeface="Inter ExtraBold"/>
              <a:ea typeface="Inter ExtraBold"/>
              <a:cs typeface="Inter ExtraBold"/>
              <a:sym typeface="Inter ExtraBold"/>
            </a:endParaRPr>
          </a:p>
          <a:p>
            <a:pPr algn="ctr" defTabSz="1219170">
              <a:spcBef>
                <a:spcPts val="1333"/>
              </a:spcBef>
              <a:buClr>
                <a:srgbClr val="000000"/>
              </a:buClr>
              <a:buSzPts val="1400"/>
            </a:pPr>
            <a:r>
              <a:rPr lang="en" sz="1867" kern="0" dirty="0">
                <a:solidFill>
                  <a:srgbClr val="253746"/>
                </a:solidFill>
                <a:latin typeface="Inter ExtraBold"/>
                <a:ea typeface="Inter ExtraBold"/>
                <a:cs typeface="Inter ExtraBold"/>
                <a:sym typeface="Inter ExtraBold"/>
              </a:rPr>
              <a:t>July 15, 2027 - </a:t>
            </a:r>
            <a:r>
              <a:rPr lang="en" sz="1867" kern="0" dirty="0">
                <a:solidFill>
                  <a:srgbClr val="253746"/>
                </a:solidFill>
                <a:latin typeface="Inter"/>
                <a:ea typeface="Inter"/>
                <a:cs typeface="Inter"/>
                <a:sym typeface="Inter"/>
              </a:rPr>
              <a:t>Deadline to incur claims.</a:t>
            </a:r>
            <a:endParaRPr sz="1867" kern="0" dirty="0">
              <a:solidFill>
                <a:srgbClr val="253746"/>
              </a:solidFill>
              <a:latin typeface="Inter"/>
              <a:ea typeface="Inter"/>
              <a:cs typeface="Inter"/>
              <a:sym typeface="Inter"/>
            </a:endParaRPr>
          </a:p>
        </p:txBody>
      </p:sp>
      <p:sp>
        <p:nvSpPr>
          <p:cNvPr id="10451" name="Google Shape;10451;p7"/>
          <p:cNvSpPr/>
          <p:nvPr/>
        </p:nvSpPr>
        <p:spPr>
          <a:xfrm>
            <a:off x="6368483" y="2479104"/>
            <a:ext cx="560800" cy="5608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52" name="Google Shape;10452;p7"/>
          <p:cNvSpPr/>
          <p:nvPr/>
        </p:nvSpPr>
        <p:spPr>
          <a:xfrm>
            <a:off x="6417243" y="2550708"/>
            <a:ext cx="463200" cy="4632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53" name="Google Shape;10453;p7"/>
          <p:cNvSpPr/>
          <p:nvPr/>
        </p:nvSpPr>
        <p:spPr>
          <a:xfrm>
            <a:off x="5997672" y="4038516"/>
            <a:ext cx="5540000" cy="1551600"/>
          </a:xfrm>
          <a:prstGeom prst="roundRect">
            <a:avLst>
              <a:gd name="adj" fmla="val 4209"/>
            </a:avLst>
          </a:prstGeom>
          <a:solidFill>
            <a:schemeClr val="accent6"/>
          </a:solidFill>
          <a:ln>
            <a:noFill/>
          </a:ln>
          <a:effectLst>
            <a:outerShdw blurRad="514350" dist="114300" dir="5400000" algn="bl" rotWithShape="0">
              <a:srgbClr val="000000">
                <a:alpha val="23921"/>
              </a:srgbClr>
            </a:outerShdw>
          </a:effectLst>
        </p:spPr>
        <p:txBody>
          <a:bodyPr spcFirstLastPara="1" wrap="square" lIns="219433" tIns="585200" rIns="219433" bIns="121900" anchor="t" anchorCtr="0">
            <a:noAutofit/>
          </a:bodyPr>
          <a:lstStyle/>
          <a:p>
            <a:pPr algn="ctr" defTabSz="1219170">
              <a:buClr>
                <a:srgbClr val="000000"/>
              </a:buClr>
              <a:buSzPts val="1400"/>
            </a:pPr>
            <a:endParaRPr sz="1867" kern="0" dirty="0">
              <a:solidFill>
                <a:srgbClr val="253746"/>
              </a:solidFill>
              <a:latin typeface="Inter ExtraBold"/>
              <a:ea typeface="Inter ExtraBold"/>
              <a:cs typeface="Inter ExtraBold"/>
              <a:sym typeface="Inter ExtraBold"/>
            </a:endParaRPr>
          </a:p>
          <a:p>
            <a:pPr algn="ctr" defTabSz="1219170">
              <a:buClr>
                <a:srgbClr val="000000"/>
              </a:buClr>
              <a:buSzPts val="1400"/>
            </a:pPr>
            <a:r>
              <a:rPr lang="en" sz="1867" kern="0" dirty="0">
                <a:solidFill>
                  <a:srgbClr val="253746"/>
                </a:solidFill>
                <a:latin typeface="Inter ExtraBold"/>
                <a:ea typeface="Inter ExtraBold"/>
                <a:cs typeface="Inter ExtraBold"/>
                <a:sym typeface="Inter ExtraBold"/>
              </a:rPr>
              <a:t>July 31, 2027 - </a:t>
            </a:r>
            <a:r>
              <a:rPr lang="en" sz="1867" kern="0" dirty="0">
                <a:solidFill>
                  <a:srgbClr val="253746"/>
                </a:solidFill>
                <a:latin typeface="Inter"/>
                <a:ea typeface="Inter"/>
                <a:cs typeface="Inter"/>
                <a:sym typeface="Inter"/>
              </a:rPr>
              <a:t>Deadline to submit claims.</a:t>
            </a:r>
            <a:endParaRPr sz="1867" kern="0" dirty="0">
              <a:solidFill>
                <a:srgbClr val="253746"/>
              </a:solidFill>
              <a:latin typeface="Inter"/>
              <a:ea typeface="Inter"/>
              <a:cs typeface="Inter"/>
              <a:sym typeface="Inter"/>
            </a:endParaRPr>
          </a:p>
        </p:txBody>
      </p:sp>
      <p:sp>
        <p:nvSpPr>
          <p:cNvPr id="10454" name="Google Shape;10454;p7"/>
          <p:cNvSpPr/>
          <p:nvPr/>
        </p:nvSpPr>
        <p:spPr>
          <a:xfrm>
            <a:off x="6373024" y="4246595"/>
            <a:ext cx="560800" cy="5608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55" name="Google Shape;10455;p7"/>
          <p:cNvSpPr/>
          <p:nvPr/>
        </p:nvSpPr>
        <p:spPr>
          <a:xfrm>
            <a:off x="6417243" y="4303127"/>
            <a:ext cx="463200" cy="4632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nvGrpSpPr>
          <p:cNvPr id="10456" name="Google Shape;10456;p7"/>
          <p:cNvGrpSpPr/>
          <p:nvPr/>
        </p:nvGrpSpPr>
        <p:grpSpPr>
          <a:xfrm>
            <a:off x="3017784" y="2635791"/>
            <a:ext cx="354601" cy="388940"/>
            <a:chOff x="3143950" y="2392025"/>
            <a:chExt cx="90875" cy="99675"/>
          </a:xfrm>
        </p:grpSpPr>
        <p:sp>
          <p:nvSpPr>
            <p:cNvPr id="10457" name="Google Shape;10457;p7"/>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58" name="Google Shape;10458;p7"/>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59" name="Google Shape;10459;p7"/>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60" name="Google Shape;10460;p7"/>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61" name="Google Shape;10461;p7"/>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62" name="Google Shape;10462;p7"/>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63" name="Google Shape;10463;p7"/>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64" name="Google Shape;10464;p7"/>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nvGrpSpPr>
          <p:cNvPr id="10465" name="Google Shape;10465;p7"/>
          <p:cNvGrpSpPr/>
          <p:nvPr/>
        </p:nvGrpSpPr>
        <p:grpSpPr>
          <a:xfrm>
            <a:off x="6487846" y="2590357"/>
            <a:ext cx="300084" cy="383939"/>
            <a:chOff x="3146025" y="1052800"/>
            <a:chExt cx="77925" cy="99700"/>
          </a:xfrm>
        </p:grpSpPr>
        <p:sp>
          <p:nvSpPr>
            <p:cNvPr id="10466" name="Google Shape;10466;p7"/>
            <p:cNvSpPr/>
            <p:nvPr/>
          </p:nvSpPr>
          <p:spPr>
            <a:xfrm>
              <a:off x="3181200" y="1052800"/>
              <a:ext cx="42750" cy="61575"/>
            </a:xfrm>
            <a:custGeom>
              <a:avLst/>
              <a:gdLst/>
              <a:ahLst/>
              <a:cxnLst/>
              <a:rect l="l" t="t" r="r" b="b"/>
              <a:pathLst>
                <a:path w="1710" h="2463" extrusionOk="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67" name="Google Shape;10467;p7"/>
            <p:cNvSpPr/>
            <p:nvPr/>
          </p:nvSpPr>
          <p:spPr>
            <a:xfrm>
              <a:off x="3209275" y="1054900"/>
              <a:ext cx="5050" cy="59075"/>
            </a:xfrm>
            <a:custGeom>
              <a:avLst/>
              <a:gdLst/>
              <a:ahLst/>
              <a:cxnLst/>
              <a:rect l="l" t="t" r="r" b="b"/>
              <a:pathLst>
                <a:path w="202" h="2363" extrusionOk="0">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68" name="Google Shape;10468;p7"/>
            <p:cNvSpPr/>
            <p:nvPr/>
          </p:nvSpPr>
          <p:spPr>
            <a:xfrm>
              <a:off x="3169075" y="1086725"/>
              <a:ext cx="35600" cy="56550"/>
            </a:xfrm>
            <a:custGeom>
              <a:avLst/>
              <a:gdLst/>
              <a:ahLst/>
              <a:cxnLst/>
              <a:rect l="l" t="t" r="r" b="b"/>
              <a:pathLst>
                <a:path w="1424" h="2262" extrusionOk="0">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69" name="Google Shape;10469;p7"/>
            <p:cNvSpPr/>
            <p:nvPr/>
          </p:nvSpPr>
          <p:spPr>
            <a:xfrm>
              <a:off x="3155250" y="1063275"/>
              <a:ext cx="30175" cy="65775"/>
            </a:xfrm>
            <a:custGeom>
              <a:avLst/>
              <a:gdLst/>
              <a:ahLst/>
              <a:cxnLst/>
              <a:rect l="l" t="t" r="r" b="b"/>
              <a:pathLst>
                <a:path w="1207" h="2631" extrusionOk="0">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70" name="Google Shape;10470;p7"/>
            <p:cNvSpPr/>
            <p:nvPr/>
          </p:nvSpPr>
          <p:spPr>
            <a:xfrm>
              <a:off x="3146025" y="1122325"/>
              <a:ext cx="30175" cy="30175"/>
            </a:xfrm>
            <a:custGeom>
              <a:avLst/>
              <a:gdLst/>
              <a:ahLst/>
              <a:cxnLst/>
              <a:rect l="l" t="t" r="r" b="b"/>
              <a:pathLst>
                <a:path w="1207" h="1207" extrusionOk="0">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nvGrpSpPr>
          <p:cNvPr id="10471" name="Google Shape;10471;p7"/>
          <p:cNvGrpSpPr/>
          <p:nvPr/>
        </p:nvGrpSpPr>
        <p:grpSpPr>
          <a:xfrm>
            <a:off x="6508717" y="4359687"/>
            <a:ext cx="371792" cy="353964"/>
            <a:chOff x="261975" y="2586325"/>
            <a:chExt cx="95925" cy="91325"/>
          </a:xfrm>
        </p:grpSpPr>
        <p:sp>
          <p:nvSpPr>
            <p:cNvPr id="10472" name="Google Shape;10472;p7"/>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73" name="Google Shape;10473;p7"/>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74" name="Google Shape;10474;p7"/>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75" name="Google Shape;10475;p7"/>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76" name="Google Shape;10476;p7"/>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77" name="Google Shape;10477;p7"/>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400D3472-5643-8175-0AEE-5EA283518A2F}"/>
              </a:ext>
            </a:extLst>
          </p:cNvPr>
          <p:cNvSpPr txBox="1"/>
          <p:nvPr/>
        </p:nvSpPr>
        <p:spPr>
          <a:xfrm>
            <a:off x="10568539" y="6222733"/>
            <a:ext cx="1371600" cy="481263"/>
          </a:xfrm>
          <a:prstGeom prst="rect">
            <a:avLst/>
          </a:prstGeom>
          <a:noFill/>
        </p:spPr>
        <p:txBody>
          <a:bodyPr wrap="square" rtlCol="0">
            <a:spAutoFit/>
          </a:bodyPr>
          <a:lstStyle/>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sp>
        <p:nvSpPr>
          <p:cNvPr id="140" name="Google Shape;140;p24"/>
          <p:cNvSpPr txBox="1">
            <a:spLocks noGrp="1"/>
          </p:cNvSpPr>
          <p:nvPr>
            <p:ph type="body" idx="1"/>
          </p:nvPr>
        </p:nvSpPr>
        <p:spPr>
          <a:xfrm>
            <a:off x="1166446" y="2083876"/>
            <a:ext cx="9859107" cy="386608"/>
          </a:xfrm>
          <a:prstGeom prst="rect">
            <a:avLst/>
          </a:prstGeom>
          <a:noFill/>
          <a:ln>
            <a:noFill/>
          </a:ln>
        </p:spPr>
        <p:txBody>
          <a:bodyPr spcFirstLastPara="1" wrap="square" lIns="91425" tIns="45700" rIns="91425" bIns="45700" anchor="t" anchorCtr="0">
            <a:noAutofit/>
          </a:bodyPr>
          <a:lstStyle/>
          <a:p>
            <a:pPr marL="101600" lvl="0" indent="0" algn="l" rtl="0">
              <a:lnSpc>
                <a:spcPct val="90000"/>
              </a:lnSpc>
              <a:spcBef>
                <a:spcPts val="1000"/>
              </a:spcBef>
              <a:spcAft>
                <a:spcPts val="0"/>
              </a:spcAft>
              <a:buSzPts val="2000"/>
              <a:buNone/>
            </a:pPr>
            <a:r>
              <a:rPr lang="en-US" sz="2400" dirty="0">
                <a:solidFill>
                  <a:schemeClr val="bg1"/>
                </a:solidFill>
                <a:latin typeface="Quattrocento Sans"/>
                <a:ea typeface="Quattrocento Sans"/>
                <a:cs typeface="Quattrocento Sans"/>
                <a:sym typeface="Quattrocento Sans"/>
              </a:rPr>
              <a:t>2026 dependent care FSA maximum: </a:t>
            </a:r>
            <a:endParaRPr sz="2400" dirty="0">
              <a:solidFill>
                <a:schemeClr val="bg1"/>
              </a:solidFill>
              <a:latin typeface="Quattrocento Sans"/>
              <a:ea typeface="Quattrocento Sans"/>
              <a:cs typeface="Quattrocento Sans"/>
              <a:sym typeface="Quattrocento Sans"/>
            </a:endParaRPr>
          </a:p>
        </p:txBody>
      </p:sp>
      <p:sp>
        <p:nvSpPr>
          <p:cNvPr id="141" name="Google Shape;141;p24"/>
          <p:cNvSpPr/>
          <p:nvPr/>
        </p:nvSpPr>
        <p:spPr>
          <a:xfrm>
            <a:off x="529390" y="484521"/>
            <a:ext cx="8101263" cy="1392405"/>
          </a:xfrm>
          <a:prstGeom prst="rect">
            <a:avLst/>
          </a:prstGeom>
          <a:solidFill>
            <a:srgbClr val="C810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42" name="Google Shape;142;p24"/>
          <p:cNvSpPr txBox="1">
            <a:spLocks noGrp="1"/>
          </p:cNvSpPr>
          <p:nvPr>
            <p:ph type="ctrTitle"/>
          </p:nvPr>
        </p:nvSpPr>
        <p:spPr>
          <a:xfrm>
            <a:off x="1166446" y="564732"/>
            <a:ext cx="5346649" cy="123198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Inter Black"/>
              <a:buNone/>
            </a:pPr>
            <a:r>
              <a:rPr lang="en-US" dirty="0">
                <a:latin typeface="Quattrocento Sans"/>
                <a:ea typeface="Quattrocento Sans"/>
                <a:cs typeface="Quattrocento Sans"/>
                <a:sym typeface="Quattrocento Sans"/>
              </a:rPr>
              <a:t>Annual contribution limit</a:t>
            </a:r>
            <a:endParaRPr dirty="0">
              <a:latin typeface="Quattrocento Sans"/>
              <a:ea typeface="Quattrocento Sans"/>
              <a:cs typeface="Quattrocento Sans"/>
              <a:sym typeface="Quattrocento Sans"/>
            </a:endParaRPr>
          </a:p>
        </p:txBody>
      </p:sp>
      <p:sp>
        <p:nvSpPr>
          <p:cNvPr id="143" name="Google Shape;143;p24"/>
          <p:cNvSpPr txBox="1"/>
          <p:nvPr/>
        </p:nvSpPr>
        <p:spPr>
          <a:xfrm>
            <a:off x="986016" y="2748395"/>
            <a:ext cx="6828371"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BF3F"/>
              </a:buClr>
              <a:buSzPts val="4400"/>
              <a:buFont typeface="Arial"/>
              <a:buNone/>
              <a:tabLst/>
              <a:defRPr/>
            </a:pPr>
            <a:r>
              <a:rPr kumimoji="0" lang="en-US" sz="4400" b="1" i="0" u="none" strike="noStrike" kern="0" cap="none" spc="0" normalizeH="0" baseline="0" noProof="0" dirty="0">
                <a:ln>
                  <a:noFill/>
                </a:ln>
                <a:solidFill>
                  <a:srgbClr val="FFBF3F"/>
                </a:solidFill>
                <a:effectLst/>
                <a:uLnTx/>
                <a:uFillTx/>
                <a:latin typeface="Quattrocento Sans"/>
                <a:ea typeface="Quattrocento Sans"/>
                <a:cs typeface="Quattrocento Sans"/>
                <a:sym typeface="Quattrocento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$7</a:t>
            </a:r>
            <a:r>
              <a:rPr kumimoji="0" lang="en-US" sz="4400" b="1" i="0" u="none" strike="noStrike" kern="0" cap="none" spc="0" normalizeH="0" baseline="0" noProof="0" dirty="0">
                <a:ln>
                  <a:noFill/>
                </a:ln>
                <a:solidFill>
                  <a:srgbClr val="FFBF3F"/>
                </a:solidFill>
                <a:effectLst/>
                <a:uLnTx/>
                <a:uFillTx/>
                <a:latin typeface="Quattrocento Sans"/>
                <a:ea typeface="Quattrocento Sans"/>
                <a:cs typeface="Quattrocento Sans"/>
                <a:sym typeface="Quattrocento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,5</a:t>
            </a:r>
            <a:r>
              <a:rPr kumimoji="0" lang="en-US" sz="4400" b="1" i="0" u="none" strike="noStrike" kern="0" cap="none" spc="0" normalizeH="0" baseline="0" noProof="0" dirty="0">
                <a:ln>
                  <a:noFill/>
                </a:ln>
                <a:solidFill>
                  <a:srgbClr val="FFBF3F"/>
                </a:solidFill>
                <a:effectLst/>
                <a:uLnTx/>
                <a:uFillTx/>
                <a:latin typeface="Quattrocento Sans"/>
                <a:ea typeface="Quattrocento Sans"/>
                <a:cs typeface="Quattrocento Sans"/>
                <a:sym typeface="Quattrocento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00</a:t>
            </a:r>
            <a:r>
              <a:rPr kumimoji="0" lang="en-US" sz="4400" b="1" i="0" u="none" strike="noStrike" kern="0" cap="none" spc="0" normalizeH="0" baseline="0" noProof="0" dirty="0">
                <a:ln>
                  <a:noFill/>
                </a:ln>
                <a:solidFill>
                  <a:srgbClr val="FFBF3F"/>
                </a:solidFill>
                <a:effectLst/>
                <a:uLnTx/>
                <a:uFillTx/>
                <a:latin typeface="Quattrocento Sans"/>
                <a:ea typeface="Quattrocento Sans"/>
                <a:cs typeface="Quattrocento Sans"/>
                <a:sym typeface="Quattrocento Sans"/>
              </a:rPr>
              <a:t> </a:t>
            </a:r>
            <a:r>
              <a:rPr kumimoji="0" lang="en-US" sz="2000" b="0"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per household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EBD3E"/>
              </a:buClr>
              <a:buSzPts val="3200"/>
              <a:buFont typeface="Arial"/>
              <a:buNone/>
              <a:tabLst/>
              <a:defRPr/>
            </a:pPr>
            <a:r>
              <a:rPr kumimoji="0" lang="en-US" sz="4400" b="1" i="0" u="none" strike="noStrike" kern="0" cap="none" spc="0" normalizeH="0" baseline="0" noProof="0" dirty="0">
                <a:ln>
                  <a:noFill/>
                </a:ln>
                <a:solidFill>
                  <a:srgbClr val="FFBF3F"/>
                </a:solidFill>
                <a:effectLst/>
                <a:uLnTx/>
                <a:uFillTx/>
                <a:latin typeface="Quattrocento Sans"/>
                <a:ea typeface="Quattrocento Sans"/>
                <a:cs typeface="Quattrocento Sans"/>
                <a:sym typeface="Quattrocento Sans"/>
              </a:rPr>
              <a:t>$3,750 </a:t>
            </a:r>
            <a:r>
              <a:rPr kumimoji="0" lang="en-US" sz="2000" b="0"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per person (if married or filing separately)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4" name="Google Shape;144;p24"/>
          <p:cNvSpPr txBox="1"/>
          <p:nvPr/>
        </p:nvSpPr>
        <p:spPr>
          <a:xfrm>
            <a:off x="1134597" y="4789881"/>
            <a:ext cx="9332495" cy="1477328"/>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50000"/>
              </a:lnSpc>
              <a:spcBef>
                <a:spcPts val="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Contribute and spend funds tax-free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50000"/>
              </a:lnSpc>
              <a:spcBef>
                <a:spcPts val="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Pay for qualified dependent care expenses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50000"/>
              </a:lnSpc>
              <a:spcBef>
                <a:spcPts val="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Recurring Dependent Care Form</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45" name="Google Shape;145;p24"/>
          <p:cNvPicPr preferRelativeResize="0"/>
          <p:nvPr/>
        </p:nvPicPr>
        <p:blipFill rotWithShape="1">
          <a:blip r:embed="rId3">
            <a:alphaModFix/>
          </a:blip>
          <a:srcRect l="40156"/>
          <a:stretch/>
        </p:blipFill>
        <p:spPr>
          <a:xfrm>
            <a:off x="6035824" y="0"/>
            <a:ext cx="6156176" cy="6858000"/>
          </a:xfrm>
          <a:custGeom>
            <a:avLst/>
            <a:gdLst/>
            <a:ahLst/>
            <a:cxnLst/>
            <a:rect l="l" t="t" r="r" b="b"/>
            <a:pathLst>
              <a:path w="6156176" h="6858000" extrusionOk="0">
                <a:moveTo>
                  <a:pt x="0" y="0"/>
                </a:moveTo>
                <a:lnTo>
                  <a:pt x="6156176" y="0"/>
                </a:lnTo>
                <a:lnTo>
                  <a:pt x="6156176" y="6858000"/>
                </a:lnTo>
                <a:lnTo>
                  <a:pt x="0" y="6858000"/>
                </a:lnTo>
                <a:lnTo>
                  <a:pt x="2306071" y="3429000"/>
                </a:lnTo>
                <a:close/>
              </a:path>
            </a:pathLst>
          </a:custGeom>
          <a:noFill/>
          <a:ln>
            <a:noFill/>
          </a:ln>
        </p:spPr>
      </p:pic>
    </p:spTree>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Century Gothic" panose="020B0502020202020204" pitchFamily="34" charset="0"/>
              </a:rPr>
              <a:t>QUESTIONS?</a:t>
            </a:r>
          </a:p>
        </p:txBody>
      </p:sp>
      <p:pic>
        <p:nvPicPr>
          <p:cNvPr id="3074" name="Picture 2" descr="https://jtdesignstudio.files.wordpress.com/2010/10/quesion-mark.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035300" y="2160588"/>
            <a:ext cx="3881437"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8024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gs>
            <a:gs pos="0">
              <a:schemeClr val="accent1">
                <a:lumMod val="45000"/>
                <a:lumOff val="55000"/>
              </a:schemeClr>
            </a:gs>
            <a:gs pos="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6648" y="1131994"/>
            <a:ext cx="9320580" cy="459038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B73701B3-224C-49CC-BF95-D7F224013EEF}"/>
              </a:ext>
            </a:extLst>
          </p:cNvPr>
          <p:cNvSpPr txBox="1"/>
          <p:nvPr/>
        </p:nvSpPr>
        <p:spPr>
          <a:xfrm>
            <a:off x="2901354" y="6025167"/>
            <a:ext cx="9389805" cy="523220"/>
          </a:xfrm>
          <a:prstGeom prst="rect">
            <a:avLst/>
          </a:prstGeom>
          <a:noFill/>
        </p:spPr>
        <p:txBody>
          <a:bodyPr wrap="square" rtlCol="0">
            <a:spAutoFit/>
          </a:bodyPr>
          <a:lstStyle/>
          <a:p>
            <a:r>
              <a:rPr lang="en-US" sz="2800" b="1" dirty="0">
                <a:solidFill>
                  <a:schemeClr val="tx2"/>
                </a:solidFill>
                <a:latin typeface="Century Gothic" panose="020B0502020202020204" pitchFamily="34" charset="0"/>
              </a:rPr>
              <a:t>Complete by Friday, April 20, 2026</a:t>
            </a:r>
          </a:p>
        </p:txBody>
      </p:sp>
    </p:spTree>
    <p:extLst>
      <p:ext uri="{BB962C8B-B14F-4D97-AF65-F5344CB8AC3E}">
        <p14:creationId xmlns:p14="http://schemas.microsoft.com/office/powerpoint/2010/main" val="784577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2"/>
                </a:solidFill>
                <a:latin typeface="Century Gothic" panose="020B0502020202020204" pitchFamily="34" charset="0"/>
              </a:rPr>
              <a:t>MEDICAL BENEFITS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60913" y="1774525"/>
            <a:ext cx="4513262" cy="3007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kaiser-permanente-logo-png-transparent-e1529530831239 - Happy Hope  Foundation">
            <a:extLst>
              <a:ext uri="{FF2B5EF4-FFF2-40B4-BE49-F238E27FC236}">
                <a16:creationId xmlns:a16="http://schemas.microsoft.com/office/drawing/2014/main" id="{B2EED97D-8940-BCE8-C2BB-F9D2329DE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127" y="3185896"/>
            <a:ext cx="2536722"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7266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DBA7F8-8A6D-454A-8AE8-67A81AF3FB95}"/>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0" y="0"/>
            <a:ext cx="3194642" cy="6858000"/>
          </a:xfrm>
          <a:prstGeom prst="rect">
            <a:avLst/>
          </a:prstGeom>
        </p:spPr>
      </p:pic>
      <p:sp>
        <p:nvSpPr>
          <p:cNvPr id="3" name="Google Shape;22;p3">
            <a:extLst>
              <a:ext uri="{FF2B5EF4-FFF2-40B4-BE49-F238E27FC236}">
                <a16:creationId xmlns:a16="http://schemas.microsoft.com/office/drawing/2014/main" id="{CCF1BDE4-1ECA-44B0-A2D8-F3EF2E1C58DA}"/>
              </a:ext>
            </a:extLst>
          </p:cNvPr>
          <p:cNvSpPr/>
          <p:nvPr/>
        </p:nvSpPr>
        <p:spPr>
          <a:xfrm>
            <a:off x="2566" y="0"/>
            <a:ext cx="3192076" cy="6858000"/>
          </a:xfrm>
          <a:prstGeom prst="rect">
            <a:avLst/>
          </a:prstGeom>
          <a:solidFill>
            <a:schemeClr val="accent2">
              <a:alpha val="60000"/>
            </a:schemeClr>
          </a:solidFill>
          <a:ln>
            <a:noFill/>
          </a:ln>
        </p:spPr>
        <p:txBody>
          <a:bodyPr spcFirstLastPara="1" wrap="square" lIns="121900" tIns="121900" rIns="121900" bIns="121900" anchor="ctr" anchorCtr="0">
            <a:noAutofit/>
          </a:bodyPr>
          <a:lstStyle/>
          <a:p>
            <a:endParaRPr sz="2489" dirty="0"/>
          </a:p>
        </p:txBody>
      </p:sp>
      <p:sp>
        <p:nvSpPr>
          <p:cNvPr id="5" name="Google Shape;195;p31">
            <a:extLst>
              <a:ext uri="{FF2B5EF4-FFF2-40B4-BE49-F238E27FC236}">
                <a16:creationId xmlns:a16="http://schemas.microsoft.com/office/drawing/2014/main" id="{44A9D7F3-1887-42DD-9661-40BB2956E023}"/>
              </a:ext>
            </a:extLst>
          </p:cNvPr>
          <p:cNvSpPr txBox="1">
            <a:spLocks/>
          </p:cNvSpPr>
          <p:nvPr/>
        </p:nvSpPr>
        <p:spPr>
          <a:xfrm>
            <a:off x="3387672" y="589208"/>
            <a:ext cx="5235288"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r>
              <a:rPr lang="en-US" sz="3200" dirty="0">
                <a:latin typeface="Century Gothic" panose="020B0502020202020204" pitchFamily="34" charset="0"/>
              </a:rPr>
              <a:t>HMO Medical Coverage</a:t>
            </a:r>
            <a:endParaRPr lang="en-US" sz="3200" dirty="0">
              <a:solidFill>
                <a:srgbClr val="434343"/>
              </a:solidFill>
              <a:latin typeface="Century Gothic" panose="020B0502020202020204" pitchFamily="34" charset="0"/>
            </a:endParaRPr>
          </a:p>
        </p:txBody>
      </p:sp>
      <p:sp>
        <p:nvSpPr>
          <p:cNvPr id="6" name="Google Shape;16;p3">
            <a:extLst>
              <a:ext uri="{FF2B5EF4-FFF2-40B4-BE49-F238E27FC236}">
                <a16:creationId xmlns:a16="http://schemas.microsoft.com/office/drawing/2014/main" id="{FACA137B-A7E8-47D6-82EE-E7DD40973C84}"/>
              </a:ext>
            </a:extLst>
          </p:cNvPr>
          <p:cNvSpPr/>
          <p:nvPr/>
        </p:nvSpPr>
        <p:spPr>
          <a:xfrm>
            <a:off x="966043" y="581166"/>
            <a:ext cx="7656917"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89" dirty="0">
              <a:solidFill>
                <a:srgbClr val="434343"/>
              </a:solidFill>
            </a:endParaRPr>
          </a:p>
        </p:txBody>
      </p:sp>
      <p:sp>
        <p:nvSpPr>
          <p:cNvPr id="8" name="TextBox 7">
            <a:extLst>
              <a:ext uri="{FF2B5EF4-FFF2-40B4-BE49-F238E27FC236}">
                <a16:creationId xmlns:a16="http://schemas.microsoft.com/office/drawing/2014/main" id="{6F8E6C18-5DB3-4C07-9C48-2E0B2BE14C93}"/>
              </a:ext>
            </a:extLst>
          </p:cNvPr>
          <p:cNvSpPr txBox="1"/>
          <p:nvPr/>
        </p:nvSpPr>
        <p:spPr>
          <a:xfrm>
            <a:off x="3387672" y="1795789"/>
            <a:ext cx="6720918" cy="2800767"/>
          </a:xfrm>
          <a:prstGeom prst="rect">
            <a:avLst/>
          </a:prstGeom>
          <a:noFill/>
        </p:spPr>
        <p:txBody>
          <a:bodyPr wrap="square" rtlCol="0">
            <a:spAutoFit/>
          </a:bodyPr>
          <a:lstStyle/>
          <a:p>
            <a:r>
              <a:rPr lang="en-US" sz="2000" b="1"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How it works</a:t>
            </a:r>
          </a:p>
          <a:p>
            <a:endParaRPr lang="en-US" sz="1600" b="1" dirty="0">
              <a:solidFill>
                <a:schemeClr val="bg2"/>
              </a:solidFill>
              <a:latin typeface="Ubuntu" panose="020B0604020202020204" charset="0"/>
              <a:ea typeface="Verdana" panose="020B0604030504040204" pitchFamily="34" charset="0"/>
              <a:cs typeface="Verdana" panose="020B0604030504040204" pitchFamily="34" charset="0"/>
            </a:endParaRPr>
          </a:p>
          <a:p>
            <a:pPr marL="228594" indent="-228594">
              <a:spcAft>
                <a:spcPts val="800"/>
              </a:spcAft>
              <a:buFont typeface="Arial" panose="020B0604020202020204" pitchFamily="34" charset="0"/>
              <a:buChar char="•"/>
            </a:pPr>
            <a:r>
              <a:rPr lang="en-US" sz="1500"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You choose a Primary Care Physician (PCP) for each family member.</a:t>
            </a:r>
          </a:p>
          <a:p>
            <a:pPr marL="228594" indent="-228594">
              <a:spcAft>
                <a:spcPts val="800"/>
              </a:spcAft>
              <a:buFont typeface="Arial" panose="020B0604020202020204" pitchFamily="34" charset="0"/>
              <a:buChar char="•"/>
            </a:pPr>
            <a:r>
              <a:rPr lang="en-US" sz="1500"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You pay a copay or coinsurance for doctors’ visits and services performed during visits.</a:t>
            </a:r>
          </a:p>
          <a:p>
            <a:pPr marL="228594" indent="-228594">
              <a:spcAft>
                <a:spcPts val="800"/>
              </a:spcAft>
              <a:buFont typeface="Arial" panose="020B0604020202020204" pitchFamily="34" charset="0"/>
              <a:buChar char="•"/>
            </a:pPr>
            <a:r>
              <a:rPr lang="en-US" sz="1500"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You pay a copay or coinsurance for most other services, such as outpatient surgery, hospital care or specialized tests.</a:t>
            </a:r>
          </a:p>
          <a:p>
            <a:pPr marL="228594" indent="-228594">
              <a:spcAft>
                <a:spcPts val="800"/>
              </a:spcAft>
              <a:buFont typeface="Arial" panose="020B0604020202020204" pitchFamily="34" charset="0"/>
              <a:buChar char="•"/>
            </a:pPr>
            <a:r>
              <a:rPr lang="en-US" sz="1500"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Once you reach the annual out of pocket maximum, the plan pays 100% of any remaining covered expenses, including copays.</a:t>
            </a:r>
          </a:p>
        </p:txBody>
      </p:sp>
      <p:pic>
        <p:nvPicPr>
          <p:cNvPr id="11" name="Graphic 10" descr="Checkmark">
            <a:extLst>
              <a:ext uri="{FF2B5EF4-FFF2-40B4-BE49-F238E27FC236}">
                <a16:creationId xmlns:a16="http://schemas.microsoft.com/office/drawing/2014/main" id="{90C64043-C8A5-4E7B-ABF7-5D628CFF526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95652" y="4812385"/>
            <a:ext cx="728135" cy="728135"/>
          </a:xfrm>
          <a:prstGeom prst="rect">
            <a:avLst/>
          </a:prstGeom>
        </p:spPr>
      </p:pic>
      <p:pic>
        <p:nvPicPr>
          <p:cNvPr id="13" name="Graphic 12" descr="Close">
            <a:extLst>
              <a:ext uri="{FF2B5EF4-FFF2-40B4-BE49-F238E27FC236}">
                <a16:creationId xmlns:a16="http://schemas.microsoft.com/office/drawing/2014/main" id="{123633EA-52F7-4890-BA75-EE116B9FEDF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22017" y="4812384"/>
            <a:ext cx="728135" cy="728135"/>
          </a:xfrm>
          <a:prstGeom prst="rect">
            <a:avLst/>
          </a:prstGeom>
        </p:spPr>
      </p:pic>
      <p:sp>
        <p:nvSpPr>
          <p:cNvPr id="14" name="TextBox 13">
            <a:extLst>
              <a:ext uri="{FF2B5EF4-FFF2-40B4-BE49-F238E27FC236}">
                <a16:creationId xmlns:a16="http://schemas.microsoft.com/office/drawing/2014/main" id="{BC26B8F1-0221-4954-BFE2-43B95F12D6D0}"/>
              </a:ext>
            </a:extLst>
          </p:cNvPr>
          <p:cNvSpPr txBox="1"/>
          <p:nvPr/>
        </p:nvSpPr>
        <p:spPr>
          <a:xfrm>
            <a:off x="3518595" y="5037975"/>
            <a:ext cx="3128457" cy="1507849"/>
          </a:xfrm>
          <a:prstGeom prst="rect">
            <a:avLst/>
          </a:prstGeom>
          <a:noFill/>
        </p:spPr>
        <p:txBody>
          <a:bodyPr wrap="square" rtlCol="0">
            <a:spAutoFit/>
          </a:bodyPr>
          <a:lstStyle/>
          <a:p>
            <a:r>
              <a:rPr lang="en-US" sz="1600" b="1"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PROS:</a:t>
            </a:r>
          </a:p>
          <a:p>
            <a:endParaRPr lang="en-US" sz="1600" b="1" dirty="0">
              <a:solidFill>
                <a:srgbClr val="8720B6"/>
              </a:solidFill>
              <a:latin typeface="Ubuntu" panose="020B0604020202020204" charset="0"/>
              <a:ea typeface="Verdana" panose="020B0604030504040204" pitchFamily="34" charset="0"/>
              <a:cs typeface="Verdana" panose="020B0604030504040204" pitchFamily="34" charset="0"/>
            </a:endParaRPr>
          </a:p>
          <a:p>
            <a:pPr marL="228594" indent="-228594">
              <a:spcAft>
                <a:spcPts val="800"/>
              </a:spcAft>
              <a:buFont typeface="Arial" panose="020B0604020202020204" pitchFamily="34" charset="0"/>
              <a:buChar char="•"/>
            </a:pPr>
            <a:r>
              <a:rPr lang="en-US" sz="1333"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Many costs are predictable</a:t>
            </a:r>
          </a:p>
          <a:p>
            <a:pPr marL="228594" indent="-228594">
              <a:spcAft>
                <a:spcPts val="800"/>
              </a:spcAft>
              <a:buFont typeface="Arial" panose="020B0604020202020204" pitchFamily="34" charset="0"/>
              <a:buChar char="•"/>
            </a:pPr>
            <a:r>
              <a:rPr lang="en-US" sz="1333"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Your out-of-pocket costs are typically lower when you use in-network care</a:t>
            </a:r>
          </a:p>
        </p:txBody>
      </p:sp>
      <p:sp>
        <p:nvSpPr>
          <p:cNvPr id="15" name="TextBox 14">
            <a:extLst>
              <a:ext uri="{FF2B5EF4-FFF2-40B4-BE49-F238E27FC236}">
                <a16:creationId xmlns:a16="http://schemas.microsoft.com/office/drawing/2014/main" id="{56FE9D48-9913-4810-84EA-2D0943FB75E5}"/>
              </a:ext>
            </a:extLst>
          </p:cNvPr>
          <p:cNvSpPr txBox="1"/>
          <p:nvPr/>
        </p:nvSpPr>
        <p:spPr>
          <a:xfrm>
            <a:off x="6524797" y="5037975"/>
            <a:ext cx="3128457" cy="1815562"/>
          </a:xfrm>
          <a:prstGeom prst="rect">
            <a:avLst/>
          </a:prstGeom>
          <a:noFill/>
        </p:spPr>
        <p:txBody>
          <a:bodyPr wrap="square" rtlCol="0">
            <a:spAutoFit/>
          </a:bodyPr>
          <a:lstStyle/>
          <a:p>
            <a:r>
              <a:rPr lang="en-US" sz="1600" b="1"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CONS:</a:t>
            </a:r>
          </a:p>
          <a:p>
            <a:endParaRPr lang="en-US" sz="1600" b="1" dirty="0">
              <a:solidFill>
                <a:srgbClr val="8720B6"/>
              </a:solidFill>
              <a:latin typeface="Ubuntu" panose="020B0604020202020204" charset="0"/>
              <a:ea typeface="Verdana" panose="020B0604030504040204" pitchFamily="34" charset="0"/>
              <a:cs typeface="Verdana" panose="020B0604030504040204" pitchFamily="34" charset="0"/>
            </a:endParaRPr>
          </a:p>
          <a:p>
            <a:pPr marL="228594" indent="-228594">
              <a:spcAft>
                <a:spcPts val="800"/>
              </a:spcAft>
              <a:buFont typeface="Arial" panose="020B0604020202020204" pitchFamily="34" charset="0"/>
              <a:buChar char="•"/>
            </a:pPr>
            <a:r>
              <a:rPr lang="en-US" sz="1333"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No out-of-network benefits</a:t>
            </a:r>
          </a:p>
          <a:p>
            <a:pPr marL="228594" indent="-228594">
              <a:spcAft>
                <a:spcPts val="800"/>
              </a:spcAft>
              <a:buFont typeface="Arial" panose="020B0604020202020204" pitchFamily="34" charset="0"/>
              <a:buChar char="•"/>
            </a:pPr>
            <a:r>
              <a:rPr lang="en-US" sz="1333"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Referrals needed to see specialists</a:t>
            </a:r>
          </a:p>
          <a:p>
            <a:pPr marL="228594" indent="-228594">
              <a:spcAft>
                <a:spcPts val="800"/>
              </a:spcAft>
              <a:buFont typeface="Arial" panose="020B0604020202020204" pitchFamily="34" charset="0"/>
              <a:buChar char="•"/>
            </a:pPr>
            <a:r>
              <a:rPr lang="en-US" sz="1333"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More limited choice of doctors and facilities</a:t>
            </a:r>
          </a:p>
        </p:txBody>
      </p:sp>
      <p:sp>
        <p:nvSpPr>
          <p:cNvPr id="16" name="Rectangle 15">
            <a:extLst>
              <a:ext uri="{FF2B5EF4-FFF2-40B4-BE49-F238E27FC236}">
                <a16:creationId xmlns:a16="http://schemas.microsoft.com/office/drawing/2014/main" id="{1257CD34-CDFA-44B8-90F6-223BCBA2699D}"/>
              </a:ext>
            </a:extLst>
          </p:cNvPr>
          <p:cNvSpPr/>
          <p:nvPr/>
        </p:nvSpPr>
        <p:spPr>
          <a:xfrm>
            <a:off x="1172287" y="226294"/>
            <a:ext cx="1822245" cy="1822245"/>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dirty="0"/>
          </a:p>
        </p:txBody>
      </p:sp>
      <p:sp>
        <p:nvSpPr>
          <p:cNvPr id="17" name="Google Shape;195;p31">
            <a:extLst>
              <a:ext uri="{FF2B5EF4-FFF2-40B4-BE49-F238E27FC236}">
                <a16:creationId xmlns:a16="http://schemas.microsoft.com/office/drawing/2014/main" id="{09A35703-219D-432E-A48B-5FCF79522A6C}"/>
              </a:ext>
            </a:extLst>
          </p:cNvPr>
          <p:cNvSpPr txBox="1">
            <a:spLocks/>
          </p:cNvSpPr>
          <p:nvPr/>
        </p:nvSpPr>
        <p:spPr>
          <a:xfrm>
            <a:off x="1172287" y="1532053"/>
            <a:ext cx="1822245" cy="423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ctr"/>
            <a:r>
              <a:rPr lang="en-US" dirty="0">
                <a:solidFill>
                  <a:schemeClr val="bg1"/>
                </a:solidFill>
              </a:rPr>
              <a:t>Medical</a:t>
            </a:r>
          </a:p>
        </p:txBody>
      </p:sp>
      <p:pic>
        <p:nvPicPr>
          <p:cNvPr id="18" name="Picture 17">
            <a:extLst>
              <a:ext uri="{FF2B5EF4-FFF2-40B4-BE49-F238E27FC236}">
                <a16:creationId xmlns:a16="http://schemas.microsoft.com/office/drawing/2014/main" id="{9B69671F-982C-4890-8DA0-1A14E2842841}"/>
              </a:ext>
            </a:extLst>
          </p:cNvPr>
          <p:cNvPicPr>
            <a:picLocks noChangeAspect="1"/>
          </p:cNvPicPr>
          <p:nvPr/>
        </p:nvPicPr>
        <p:blipFill>
          <a:blip r:embed="rId6"/>
          <a:stretch>
            <a:fillRect/>
          </a:stretch>
        </p:blipFill>
        <p:spPr>
          <a:xfrm>
            <a:off x="1554028" y="431204"/>
            <a:ext cx="1058761" cy="1058761"/>
          </a:xfrm>
          <a:prstGeom prst="rect">
            <a:avLst/>
          </a:prstGeom>
        </p:spPr>
      </p:pic>
    </p:spTree>
    <p:extLst>
      <p:ext uri="{BB962C8B-B14F-4D97-AF65-F5344CB8AC3E}">
        <p14:creationId xmlns:p14="http://schemas.microsoft.com/office/powerpoint/2010/main" val="140645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130D02-638A-4553-A4AB-18FB263AEB7A}"/>
              </a:ext>
            </a:extLst>
          </p:cNvPr>
          <p:cNvSpPr txBox="1"/>
          <p:nvPr/>
        </p:nvSpPr>
        <p:spPr>
          <a:xfrm>
            <a:off x="374353" y="830502"/>
            <a:ext cx="6098958" cy="523220"/>
          </a:xfrm>
          <a:prstGeom prst="rect">
            <a:avLst/>
          </a:prstGeom>
          <a:noFill/>
        </p:spPr>
        <p:txBody>
          <a:bodyPr wrap="square">
            <a:spAutoFit/>
          </a:bodyPr>
          <a:lstStyle/>
          <a:p>
            <a:pPr algn="l"/>
            <a:r>
              <a:rPr lang="en-US" sz="2800" b="1" i="0" dirty="0">
                <a:solidFill>
                  <a:schemeClr val="bg2">
                    <a:lumMod val="25000"/>
                  </a:schemeClr>
                </a:solidFill>
                <a:effectLst/>
                <a:latin typeface="Century Gothic" panose="020B0502020202020204" pitchFamily="34" charset="0"/>
              </a:rPr>
              <a:t>Kaiser Permanente </a:t>
            </a:r>
            <a:r>
              <a:rPr lang="en-US" sz="2800" dirty="0">
                <a:solidFill>
                  <a:schemeClr val="bg2">
                    <a:lumMod val="25000"/>
                  </a:schemeClr>
                </a:solidFill>
                <a:latin typeface="Century Gothic" panose="020B0502020202020204" pitchFamily="34" charset="0"/>
              </a:rPr>
              <a:t>HMO</a:t>
            </a:r>
            <a:r>
              <a:rPr lang="en-US" sz="2800" i="0" dirty="0">
                <a:solidFill>
                  <a:schemeClr val="bg2">
                    <a:lumMod val="25000"/>
                  </a:schemeClr>
                </a:solidFill>
                <a:effectLst/>
                <a:latin typeface="Century Gothic" panose="020B0502020202020204" pitchFamily="34" charset="0"/>
              </a:rPr>
              <a:t> Options</a:t>
            </a:r>
          </a:p>
        </p:txBody>
      </p:sp>
      <p:graphicFrame>
        <p:nvGraphicFramePr>
          <p:cNvPr id="6" name="Content Placeholder 5">
            <a:extLst>
              <a:ext uri="{FF2B5EF4-FFF2-40B4-BE49-F238E27FC236}">
                <a16:creationId xmlns:a16="http://schemas.microsoft.com/office/drawing/2014/main" id="{09DED52D-5F6B-48AE-BAB0-EA05192A854B}"/>
              </a:ext>
            </a:extLst>
          </p:cNvPr>
          <p:cNvGraphicFramePr>
            <a:graphicFrameLocks noGrp="1"/>
          </p:cNvGraphicFramePr>
          <p:nvPr>
            <p:ph idx="1"/>
            <p:extLst>
              <p:ext uri="{D42A27DB-BD31-4B8C-83A1-F6EECF244321}">
                <p14:modId xmlns:p14="http://schemas.microsoft.com/office/powerpoint/2010/main" val="3278547751"/>
              </p:ext>
            </p:extLst>
          </p:nvPr>
        </p:nvGraphicFramePr>
        <p:xfrm>
          <a:off x="455621" y="2138563"/>
          <a:ext cx="11254598" cy="4246566"/>
        </p:xfrm>
        <a:graphic>
          <a:graphicData uri="http://schemas.openxmlformats.org/drawingml/2006/table">
            <a:tbl>
              <a:tblPr firstRow="1" firstCol="1" bandRow="1">
                <a:tableStyleId>{5C22544A-7EE6-4342-B048-85BDC9FD1C3A}</a:tableStyleId>
              </a:tblPr>
              <a:tblGrid>
                <a:gridCol w="3738375">
                  <a:extLst>
                    <a:ext uri="{9D8B030D-6E8A-4147-A177-3AD203B41FA5}">
                      <a16:colId xmlns:a16="http://schemas.microsoft.com/office/drawing/2014/main" val="3497482825"/>
                    </a:ext>
                  </a:extLst>
                </a:gridCol>
                <a:gridCol w="2482106">
                  <a:extLst>
                    <a:ext uri="{9D8B030D-6E8A-4147-A177-3AD203B41FA5}">
                      <a16:colId xmlns:a16="http://schemas.microsoft.com/office/drawing/2014/main" val="3231059346"/>
                    </a:ext>
                  </a:extLst>
                </a:gridCol>
                <a:gridCol w="2566221">
                  <a:extLst>
                    <a:ext uri="{9D8B030D-6E8A-4147-A177-3AD203B41FA5}">
                      <a16:colId xmlns:a16="http://schemas.microsoft.com/office/drawing/2014/main" val="2472930746"/>
                    </a:ext>
                  </a:extLst>
                </a:gridCol>
                <a:gridCol w="2467896">
                  <a:extLst>
                    <a:ext uri="{9D8B030D-6E8A-4147-A177-3AD203B41FA5}">
                      <a16:colId xmlns:a16="http://schemas.microsoft.com/office/drawing/2014/main" val="3208756506"/>
                    </a:ext>
                  </a:extLst>
                </a:gridCol>
              </a:tblGrid>
              <a:tr h="362892">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Plan</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 Low</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Mid</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High</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1227364"/>
                  </a:ext>
                </a:extLst>
              </a:tr>
              <a:tr h="362892">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Deductible</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b="0" dirty="0">
                          <a:effectLst/>
                          <a:latin typeface="Century Gothic" panose="020B0502020202020204" pitchFamily="34" charset="0"/>
                          <a:ea typeface="Calibri" panose="020F0502020204030204" pitchFamily="34" charset="0"/>
                          <a:cs typeface="Times New Roman" panose="02020603050405020304" pitchFamily="18" charset="0"/>
                        </a:rPr>
                        <a:t>$1,500</a:t>
                      </a: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$750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0848029"/>
                  </a:ext>
                </a:extLst>
              </a:tr>
              <a:tr h="406033">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Out of Pocket Maximum</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 $4,000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$3,000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$3,000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863005"/>
                  </a:ext>
                </a:extLst>
              </a:tr>
              <a:tr h="362892">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Office Visits</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 $40/$50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$30/$40 </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$30/$40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4810861"/>
                  </a:ext>
                </a:extLst>
              </a:tr>
              <a:tr h="362892">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Hospital</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 30%*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20%*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$500 per day </a:t>
                      </a:r>
                    </a:p>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($1,500 per admit)</a:t>
                      </a:r>
                    </a:p>
                  </a:txBody>
                  <a:tcPr marL="68580" marR="68580" marT="0" marB="0"/>
                </a:tc>
                <a:extLst>
                  <a:ext uri="{0D108BD9-81ED-4DB2-BD59-A6C34878D82A}">
                    <a16:rowId xmlns:a16="http://schemas.microsoft.com/office/drawing/2014/main" val="114025664"/>
                  </a:ext>
                </a:extLst>
              </a:tr>
              <a:tr h="283762">
                <a:tc>
                  <a:txBody>
                    <a:bodyPr/>
                    <a:lstStyle/>
                    <a:p>
                      <a:pPr marL="0" marR="0" algn="ctr">
                        <a:lnSpc>
                          <a:spcPct val="115000"/>
                        </a:lnSpc>
                        <a:spcBef>
                          <a:spcPts val="0"/>
                        </a:spcBef>
                        <a:spcAft>
                          <a:spcPts val="0"/>
                        </a:spcAft>
                      </a:pPr>
                      <a:r>
                        <a:rPr lang="en-US" sz="2200" dirty="0">
                          <a:effectLst/>
                          <a:latin typeface="Century Gothic" panose="020B0502020202020204" pitchFamily="34" charset="0"/>
                          <a:ea typeface="Calibri" panose="020F0502020204030204" pitchFamily="34" charset="0"/>
                          <a:cs typeface="Times New Roman" panose="02020603050405020304" pitchFamily="18" charset="0"/>
                        </a:rPr>
                        <a:t>Emergency Room</a:t>
                      </a: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30%*</a:t>
                      </a: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20%*</a:t>
                      </a: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$250</a:t>
                      </a:r>
                    </a:p>
                  </a:txBody>
                  <a:tcPr marL="68580" marR="68580" marT="0" marB="0"/>
                </a:tc>
                <a:extLst>
                  <a:ext uri="{0D108BD9-81ED-4DB2-BD59-A6C34878D82A}">
                    <a16:rowId xmlns:a16="http://schemas.microsoft.com/office/drawing/2014/main" val="3549923411"/>
                  </a:ext>
                </a:extLst>
              </a:tr>
              <a:tr h="283762">
                <a:tc>
                  <a:txBody>
                    <a:bodyPr/>
                    <a:lstStyle/>
                    <a:p>
                      <a:pPr marL="0" marR="0" algn="ctr">
                        <a:lnSpc>
                          <a:spcPct val="115000"/>
                        </a:lnSpc>
                        <a:spcBef>
                          <a:spcPts val="0"/>
                        </a:spcBef>
                        <a:spcAft>
                          <a:spcPts val="0"/>
                        </a:spcAft>
                      </a:pPr>
                      <a:r>
                        <a:rPr lang="en-US" sz="2200" dirty="0">
                          <a:effectLst/>
                          <a:latin typeface="Century Gothic" panose="020B0502020202020204" pitchFamily="34" charset="0"/>
                          <a:ea typeface="Calibri" panose="020F0502020204030204" pitchFamily="34" charset="0"/>
                          <a:cs typeface="Times New Roman" panose="02020603050405020304" pitchFamily="18" charset="0"/>
                        </a:rPr>
                        <a:t>Chiropractic</a:t>
                      </a: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$15</a:t>
                      </a:r>
                    </a:p>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30 visits per year</a:t>
                      </a: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$15</a:t>
                      </a:r>
                    </a:p>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30 visits per year</a:t>
                      </a: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$15</a:t>
                      </a:r>
                    </a:p>
                    <a:p>
                      <a:pPr marL="0" marR="0" algn="ctr">
                        <a:lnSpc>
                          <a:spcPct val="115000"/>
                        </a:lnSpc>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30 visits per year</a:t>
                      </a:r>
                    </a:p>
                  </a:txBody>
                  <a:tcPr marL="68580" marR="68580" marT="0" marB="0"/>
                </a:tc>
                <a:extLst>
                  <a:ext uri="{0D108BD9-81ED-4DB2-BD59-A6C34878D82A}">
                    <a16:rowId xmlns:a16="http://schemas.microsoft.com/office/drawing/2014/main" val="2609942247"/>
                  </a:ext>
                </a:extLst>
              </a:tr>
              <a:tr h="685304">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Prescriptions</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$10/$30/$30</a:t>
                      </a: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 $10/$30/$30</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$15/$35/$35</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0054182"/>
                  </a:ext>
                </a:extLst>
              </a:tr>
              <a:tr h="377007">
                <a:tc>
                  <a:txBody>
                    <a:bodyPr/>
                    <a:lstStyle/>
                    <a:p>
                      <a:pPr marL="0" marR="0" algn="ctr">
                        <a:lnSpc>
                          <a:spcPct val="115000"/>
                        </a:lnSpc>
                        <a:spcBef>
                          <a:spcPts val="0"/>
                        </a:spcBef>
                        <a:spcAft>
                          <a:spcPts val="0"/>
                        </a:spcAft>
                      </a:pPr>
                      <a:r>
                        <a:rPr lang="en-US" sz="2200" dirty="0">
                          <a:effectLst/>
                          <a:latin typeface="Century Gothic" panose="020B0502020202020204" pitchFamily="34" charset="0"/>
                        </a:rPr>
                        <a:t>Cost</a:t>
                      </a:r>
                      <a:endParaRPr lang="en-US" sz="2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 $</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0710630"/>
                  </a:ext>
                </a:extLst>
              </a:tr>
            </a:tbl>
          </a:graphicData>
        </a:graphic>
      </p:graphicFrame>
      <p:pic>
        <p:nvPicPr>
          <p:cNvPr id="2" name="Picture 2" descr="kaiser-permanente-logo-png-transparent-e1529530831239 - Happy Hope  Foundation">
            <a:extLst>
              <a:ext uri="{FF2B5EF4-FFF2-40B4-BE49-F238E27FC236}">
                <a16:creationId xmlns:a16="http://schemas.microsoft.com/office/drawing/2014/main" id="{8F6DD8DF-E3AA-8F74-F0DA-1FE0F0058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7365" y="665031"/>
            <a:ext cx="2536722"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624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E610-9C58-7716-4891-17781369CE3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BE6D0F5-D733-99E3-11B0-C68371DF892D}"/>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0884D154-EBE9-DB78-C3B6-C8B6DE939EB1}"/>
              </a:ext>
            </a:extLst>
          </p:cNvPr>
          <p:cNvSpPr>
            <a:spLocks noGrp="1"/>
          </p:cNvSpPr>
          <p:nvPr>
            <p:ph type="body" sz="half" idx="2"/>
          </p:nvPr>
        </p:nvSpPr>
        <p:spPr/>
        <p:txBody>
          <a:bodyPr/>
          <a:lstStyle/>
          <a:p>
            <a:endParaRPr lang="en-US" dirty="0"/>
          </a:p>
        </p:txBody>
      </p:sp>
      <p:pic>
        <p:nvPicPr>
          <p:cNvPr id="7" name="Picture 6">
            <a:extLst>
              <a:ext uri="{FF2B5EF4-FFF2-40B4-BE49-F238E27FC236}">
                <a16:creationId xmlns:a16="http://schemas.microsoft.com/office/drawing/2014/main" id="{DD81D6A5-B2BD-BD72-70C8-CC2A89BD24D2}"/>
              </a:ext>
            </a:extLst>
          </p:cNvPr>
          <p:cNvPicPr>
            <a:picLocks noChangeAspect="1"/>
          </p:cNvPicPr>
          <p:nvPr/>
        </p:nvPicPr>
        <p:blipFill>
          <a:blip r:embed="rId2"/>
          <a:stretch>
            <a:fillRect/>
          </a:stretch>
        </p:blipFill>
        <p:spPr>
          <a:xfrm>
            <a:off x="0" y="117293"/>
            <a:ext cx="12192000" cy="6623413"/>
          </a:xfrm>
          <a:prstGeom prst="rect">
            <a:avLst/>
          </a:prstGeom>
        </p:spPr>
      </p:pic>
    </p:spTree>
    <p:extLst>
      <p:ext uri="{BB962C8B-B14F-4D97-AF65-F5344CB8AC3E}">
        <p14:creationId xmlns:p14="http://schemas.microsoft.com/office/powerpoint/2010/main" val="258782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1188-6C76-CC8A-D751-A170BACA127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538C59C-2242-83B4-FE7F-3A22EB59B9E4}"/>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98E4DFD2-B051-17BC-65F8-9EAD64089179}"/>
              </a:ext>
            </a:extLst>
          </p:cNvPr>
          <p:cNvSpPr>
            <a:spLocks noGrp="1"/>
          </p:cNvSpPr>
          <p:nvPr>
            <p:ph type="body" sz="half" idx="2"/>
          </p:nvPr>
        </p:nvSpPr>
        <p:spPr/>
        <p:txBody>
          <a:bodyPr/>
          <a:lstStyle/>
          <a:p>
            <a:endParaRPr lang="en-US" dirty="0"/>
          </a:p>
        </p:txBody>
      </p:sp>
      <p:pic>
        <p:nvPicPr>
          <p:cNvPr id="9" name="Picture 8">
            <a:extLst>
              <a:ext uri="{FF2B5EF4-FFF2-40B4-BE49-F238E27FC236}">
                <a16:creationId xmlns:a16="http://schemas.microsoft.com/office/drawing/2014/main" id="{B6A88705-05B3-7DEB-8109-4384AA966F61}"/>
              </a:ext>
            </a:extLst>
          </p:cNvPr>
          <p:cNvPicPr>
            <a:picLocks noChangeAspect="1"/>
          </p:cNvPicPr>
          <p:nvPr/>
        </p:nvPicPr>
        <p:blipFill>
          <a:blip r:embed="rId2"/>
          <a:stretch>
            <a:fillRect/>
          </a:stretch>
        </p:blipFill>
        <p:spPr>
          <a:xfrm>
            <a:off x="0" y="66963"/>
            <a:ext cx="12313418" cy="6791037"/>
          </a:xfrm>
          <a:prstGeom prst="rect">
            <a:avLst/>
          </a:prstGeom>
        </p:spPr>
      </p:pic>
    </p:spTree>
    <p:extLst>
      <p:ext uri="{BB962C8B-B14F-4D97-AF65-F5344CB8AC3E}">
        <p14:creationId xmlns:p14="http://schemas.microsoft.com/office/powerpoint/2010/main" val="27720726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1_Facet">
  <a:themeElements>
    <a:clrScheme name="Custom 3">
      <a:dk1>
        <a:sysClr val="windowText" lastClr="000000"/>
      </a:dk1>
      <a:lt1>
        <a:sysClr val="window" lastClr="FFFFFF"/>
      </a:lt1>
      <a:dk2>
        <a:srgbClr val="444D26"/>
      </a:dk2>
      <a:lt2>
        <a:srgbClr val="FEFAC9"/>
      </a:lt2>
      <a:accent1>
        <a:srgbClr val="A5B592"/>
      </a:accent1>
      <a:accent2>
        <a:srgbClr val="B99415"/>
      </a:accent2>
      <a:accent3>
        <a:srgbClr val="E7BC29"/>
      </a:accent3>
      <a:accent4>
        <a:srgbClr val="D092A7"/>
      </a:accent4>
      <a:accent5>
        <a:srgbClr val="9C85C0"/>
      </a:accent5>
      <a:accent6>
        <a:srgbClr val="809EC2"/>
      </a:accent6>
      <a:hlink>
        <a:srgbClr val="8E58B6"/>
      </a:hlink>
      <a:folHlink>
        <a:srgbClr val="7F6F6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13927</TotalTime>
  <Words>1607</Words>
  <Application>Microsoft Office PowerPoint</Application>
  <PresentationFormat>Widescreen</PresentationFormat>
  <Paragraphs>282</Paragraphs>
  <Slides>34</Slides>
  <Notes>9</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Arial</vt:lpstr>
      <vt:lpstr>Calibri</vt:lpstr>
      <vt:lpstr>Century Gothic</vt:lpstr>
      <vt:lpstr>Inter</vt:lpstr>
      <vt:lpstr>Inter Black</vt:lpstr>
      <vt:lpstr>Inter ExtraBold</vt:lpstr>
      <vt:lpstr>Inter Medium</vt:lpstr>
      <vt:lpstr>Open Sans</vt:lpstr>
      <vt:lpstr>Quattrocento Sans</vt:lpstr>
      <vt:lpstr>Segoe UI Semilight</vt:lpstr>
      <vt:lpstr>Tahoma</vt:lpstr>
      <vt:lpstr>TimesNewRomanPSMT</vt:lpstr>
      <vt:lpstr>Trebuchet MS</vt:lpstr>
      <vt:lpstr>Ubuntu</vt:lpstr>
      <vt:lpstr>Wingdings 3</vt:lpstr>
      <vt:lpstr>1_Facet</vt:lpstr>
      <vt:lpstr>WEX Theme 2022</vt:lpstr>
      <vt:lpstr>PowerPoint Presentation</vt:lpstr>
      <vt:lpstr>        2026-27 Benefits Package</vt:lpstr>
      <vt:lpstr>When can you make changes to your plan?</vt:lpstr>
      <vt:lpstr>PowerPoint Presentation</vt:lpstr>
      <vt:lpstr>MEDICAL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DENTAL BENEFITS </vt:lpstr>
      <vt:lpstr>DENTAL PPO Benefit Highlights</vt:lpstr>
      <vt:lpstr>DENTAL PPO Benefit Summary</vt:lpstr>
      <vt:lpstr>DENTAL HMO Benefit Highlights</vt:lpstr>
      <vt:lpstr>VISION BENEFITS   </vt:lpstr>
      <vt:lpstr>VISION Benefit Highlights</vt:lpstr>
      <vt:lpstr>Life Insurance</vt:lpstr>
      <vt:lpstr>Basic Life Insurance Benefit Highlights</vt:lpstr>
      <vt:lpstr>Voluntary Life Insurance Benefit Highlights</vt:lpstr>
      <vt:lpstr>Disability Insurance</vt:lpstr>
      <vt:lpstr> YOUR SHORT TERM   DISABILITY BENEFITS</vt:lpstr>
      <vt:lpstr> YOUR  LONG TERM   DISABILITY BENEFITS </vt:lpstr>
      <vt:lpstr>Accident, Critical Illness and Hospital</vt:lpstr>
      <vt:lpstr>Voluntary Accident Benefit Highlights</vt:lpstr>
      <vt:lpstr>Voluntary Critical Illness Benefit Highlights</vt:lpstr>
      <vt:lpstr>Hospital Indemnity Benefit Highlights</vt:lpstr>
      <vt:lpstr>Employee Assistance Program (EAP)</vt:lpstr>
      <vt:lpstr>Flexible Spending Account (FSA)</vt:lpstr>
      <vt:lpstr>Annual contribution limit</vt:lpstr>
      <vt:lpstr>Medical FSA grace period and run-out</vt:lpstr>
      <vt:lpstr>Annual contribution limit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 Weiss Law</dc:title>
  <dc:creator>THCS 1</dc:creator>
  <cp:lastModifiedBy>Fred Wiener</cp:lastModifiedBy>
  <cp:revision>126</cp:revision>
  <dcterms:created xsi:type="dcterms:W3CDTF">2020-05-12T21:39:04Z</dcterms:created>
  <dcterms:modified xsi:type="dcterms:W3CDTF">2026-04-09T00:13:51Z</dcterms:modified>
</cp:coreProperties>
</file>